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D9E"/>
    <a:srgbClr val="003399"/>
    <a:srgbClr val="CC3300"/>
    <a:srgbClr val="FB9FF0"/>
    <a:srgbClr val="A8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Click="0" advTm="5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SHedevry_Instrumentalnoj_Muzyki_-_Orkestr_Polya_Moria_Tokatta.mp3" TargetMode="External"/><Relationship Id="rId1" Type="http://schemas.microsoft.com/office/2007/relationships/media" Target="file:///F:\SHedevry_Instrumentalnoj_Muzyki_-_Orkestr_Polya_Moria_Tokatt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abali.ru/wp-content/uploads/2014/01/Ornate-French-Fram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2214554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Федор Иванович 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Тютчев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0" name="Picture 3" descr="C:\Users\User\Desktop\Тютчев\IMG32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428604"/>
            <a:ext cx="1137785" cy="15414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142976" y="3857628"/>
            <a:ext cx="6500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/>
              <a:t>Стихи о природе</a:t>
            </a:r>
            <a:endParaRPr lang="ru-RU" sz="5000" dirty="0"/>
          </a:p>
        </p:txBody>
      </p:sp>
      <p:pic>
        <p:nvPicPr>
          <p:cNvPr id="13" name="SHedevry_Instrumentalnoj_Muzyki_-_Orkestr_Polya_Moria_Tokat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ирода\IMG_20181016_15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8988">
            <a:off x="357158" y="357166"/>
            <a:ext cx="3750495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Users\User\Desktop\природа\IMG_20181016_1513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8467">
            <a:off x="4286248" y="500042"/>
            <a:ext cx="4524407" cy="3393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3" name="Picture 5" descr="C:\Users\User\Desktop\мои папки\картинки\природа\Фото-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4878">
            <a:off x="2895012" y="3291703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6963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«Что ты клонишь над водами,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Ива, макушку свою?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дрожащими листами,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Словно жадными устами,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Ловишь беглую струю?..»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ирода\IMG_20181016_151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328592" cy="6624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8072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«Лениво дышит полдень мглистый,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Лениво катится река,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тверди пламенной и чистой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Лениво тают облака…»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мои папки\картинки\природа\Фото-0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00" cy="6107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700808"/>
            <a:ext cx="68196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«Смотри, как роща зеленеет,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Палящим солнцем облита,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 ней какою негой веет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каждой ветки и листа!»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ирода\IMG_20181016_151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0223">
            <a:off x="361056" y="416572"/>
            <a:ext cx="3790759" cy="48106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User\Desktop\природа\image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975">
            <a:off x="3485504" y="1888649"/>
            <a:ext cx="5214942" cy="4293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717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«Уж солнца раскалённый шар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главы своей земля скатила…»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ирода\image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2413">
            <a:off x="364309" y="735648"/>
            <a:ext cx="4922057" cy="40380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C:\Users\User\Desktop\природа\IMG_20181017_1127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3900">
            <a:off x="5018913" y="1306203"/>
            <a:ext cx="3754705" cy="4926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010" y="1412776"/>
            <a:ext cx="8252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«Есть в осени первоначальной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Короткая, но дивная пора –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Весь день стоит как бы хрустальный,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лучезарны вечера…»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Тютчев\IMG3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4429156" cy="6000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ЦБ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611" y="214290"/>
            <a:ext cx="4045389" cy="628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ирода\IMG_20181016_152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1285">
            <a:off x="743535" y="580954"/>
            <a:ext cx="3554023" cy="473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C:\Users\User\Desktop\мои папки\картинки\природа\Фото-0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5487">
            <a:off x="4389652" y="549268"/>
            <a:ext cx="4548187" cy="3411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93" name="Picture 5" descr="C:\Users\User\Desktop\природа\IMG_20181017_112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189">
            <a:off x="3622122" y="3540638"/>
            <a:ext cx="4000496" cy="30003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556792"/>
            <a:ext cx="7321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«Обвеян вещею дремотой,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Полураздетый лес грустит…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летних листьев разве сотый,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Блестя осенней позолотой,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Ещё на ветви шелестит…»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User\Desktop\природа\IMG_20181016_1513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5242">
            <a:off x="450179" y="398471"/>
            <a:ext cx="4003847" cy="5128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6" name="Picture 4" descr="C:\Users\User\Desktop\мои папки\картинки\природа\Фото-0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2804">
            <a:off x="4219922" y="2354453"/>
            <a:ext cx="4818465" cy="4048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412776"/>
            <a:ext cx="689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«Чародейкою Зимою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Околдован лес стоит –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под снежной бахромою,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Неподвижною, немою,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Чудной жизнью он блестит…»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ирода\IMG_20181016_151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232">
            <a:off x="395536" y="642918"/>
            <a:ext cx="3997851" cy="5234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User\Desktop\природа\IMG_20181016_152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9557">
            <a:off x="4644008" y="764704"/>
            <a:ext cx="4176464" cy="5529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ирода\IMG_20181017_1128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4944">
            <a:off x="457858" y="649427"/>
            <a:ext cx="5666711" cy="4474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Picture 3" descr="C:\Users\User\Desktop\природа\IMG_20181016_152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504">
            <a:off x="3928829" y="2571408"/>
            <a:ext cx="4970801" cy="3902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335" y="357166"/>
            <a:ext cx="4605749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Ф.И. Тютчева: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«Ещё земли печален вид»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«Весенние воды»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«Весенняя гроза»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«Первый лист»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«Лето 1854»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«Смотри, как роща зеленеет»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«Что ты клонишь над водами»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«Летний вечер»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«Есть в осени первоначальной»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«Обвеян вещею дремотой»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«Чародейкою Зимою»</a:t>
            </a:r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1488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 Николя Романова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Музыка: оркестр Поля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Мориа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«Токката»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714488"/>
            <a:ext cx="7177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«Ещё в полях белеет снег,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воды уж весной шумят –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Бегут и будят сонный брег,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Бегут и блещут и гласят…»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ои папки\картинки\природа\Фото-0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6926">
            <a:off x="418168" y="743437"/>
            <a:ext cx="4815092" cy="3778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User\Desktop\природа\IMG_20181016_151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558">
            <a:off x="4726511" y="1471001"/>
            <a:ext cx="3770726" cy="502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857364"/>
            <a:ext cx="6243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«Лист зеленеет молодой.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Смотри, как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листьем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молодым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Стоят обвеяны берёзы,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Воздушной зеленью сквозной,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Полупрозрачною, как дым…»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природа\IMG_20181016_151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3668">
            <a:off x="515051" y="717541"/>
            <a:ext cx="4251980" cy="5009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User\Desktop\мои папки\картинки\природа\Фото-0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8420">
            <a:off x="3855271" y="2722996"/>
            <a:ext cx="4857784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00808"/>
            <a:ext cx="6746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«Люблю грозу в начале мая,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весенний первый гром,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бы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резвяся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играя,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Грохочет в небе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голубом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ирода\c5f9f6a19e603025f1a8215e7602e0820b49d01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1697">
            <a:off x="214282" y="500042"/>
            <a:ext cx="5678625" cy="3787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User\Desktop\Тютчев\2918621_larg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143">
            <a:off x="4218826" y="1898886"/>
            <a:ext cx="4643470" cy="4691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060848"/>
            <a:ext cx="68911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«Какое лето, что за лето!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это просто колдовство –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как, прошу, далось нам это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ни с того и ни с сего?..»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342</TotalTime>
  <Words>321</Words>
  <Application>Microsoft Office PowerPoint</Application>
  <PresentationFormat>Экран (4:3)</PresentationFormat>
  <Paragraphs>63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ЦБ</dc:creator>
  <cp:lastModifiedBy>user</cp:lastModifiedBy>
  <cp:revision>43</cp:revision>
  <dcterms:modified xsi:type="dcterms:W3CDTF">2019-10-18T09:10:15Z</dcterms:modified>
</cp:coreProperties>
</file>