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6" r:id="rId11"/>
    <p:sldId id="272" r:id="rId12"/>
    <p:sldId id="269" r:id="rId13"/>
    <p:sldId id="271" r:id="rId14"/>
    <p:sldId id="273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4DCC2-E9F4-4A9C-934A-3F40C79277D9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AF09A-49F1-449A-A234-3384127981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7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F09A-49F1-449A-A234-3384127981C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7E60FF-0411-4CCC-9ACF-FE557D2CE6FB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C0F55E-41E2-41C4-A2D1-D703435A74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44;&#1088;&#1077;&#1074;&#1085;&#1080;&#1081;%20&#1080;%20&#1074;&#1077;&#1095;&#1085;&#1086;%20&#1102;&#1085;&#1099;&#1081;%20&#1041;&#1088;&#1103;&#1085;&#1089;&#1082;.mp4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osproftaxi.ru/userfiles/editor/large/220_bryanskaya-obla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2967030" cy="2500330"/>
          </a:xfrm>
        </p:spPr>
        <p:txBody>
          <a:bodyPr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69850" h="69850" prst="divot"/>
              <a:contourClr>
                <a:schemeClr val="tx2"/>
              </a:contourClr>
            </a:sp3d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  <a:latin typeface="Ariston" pitchFamily="66" charset="0"/>
                <a:cs typeface="Times New Roman" pitchFamily="18" charset="0"/>
              </a:rPr>
              <a:t>Писатель родного кр</a:t>
            </a:r>
            <a:r>
              <a:rPr lang="ru-RU" dirty="0" smtClean="0">
                <a:solidFill>
                  <a:srgbClr val="C00000"/>
                </a:solidFill>
                <a:latin typeface="Ariston" pitchFamily="66" charset="0"/>
                <a:cs typeface="Times New Roman" pitchFamily="18" charset="0"/>
              </a:rPr>
              <a:t>ая</a:t>
            </a:r>
            <a:endParaRPr lang="ru-RU" dirty="0">
              <a:solidFill>
                <a:srgbClr val="C00000"/>
              </a:solidFill>
              <a:latin typeface="Ariston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http://tema32.ru/img/articles/3(41)/sokolov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2860040" cy="389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6886596" cy="785818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Знаменитые земляки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86116" y="928670"/>
            <a:ext cx="5715040" cy="57150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В книге «Брянск – город древний» есть глава «Знаменитые земляки», в которой Соколов рассказывает о судьбах 57 человек. Брянщина для них стала знаковой в судьбе, они много сделали для её развития и процветания, прославили трудовыми и боевыми подвигами. Десятки тысяч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брянцев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бывших фронтовиков, партизан, подпольщиков – награждены орденами и медалями. Двумстам присвоено звание Героя Советского Союза, а трое – А. А. Головачев, Д. А. Драгунский и П. М. Камозин –   удостоены этого звания дважды.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fc95d8433d42c3695f095d01b3c17986&amp;n=33&amp;h=215&amp;w=26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1428760" cy="1571636"/>
          </a:xfrm>
          <a:prstGeom prst="rect">
            <a:avLst/>
          </a:prstGeom>
          <a:noFill/>
        </p:spPr>
      </p:pic>
      <p:pic>
        <p:nvPicPr>
          <p:cNvPr id="3076" name="Picture 4" descr="https://im0-tub-ru.yandex.net/i?id=a3aa4cb56433bf61c3191d946ac90173&amp;n=33&amp;h=215&amp;w=1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714884"/>
            <a:ext cx="1357322" cy="1951557"/>
          </a:xfrm>
          <a:prstGeom prst="rect">
            <a:avLst/>
          </a:prstGeom>
          <a:noFill/>
        </p:spPr>
      </p:pic>
      <p:pic>
        <p:nvPicPr>
          <p:cNvPr id="3078" name="Picture 6" descr="http://bigslide.ru/images/16/15740/960/img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928670"/>
            <a:ext cx="1285884" cy="1857364"/>
          </a:xfrm>
          <a:prstGeom prst="rect">
            <a:avLst/>
          </a:prstGeom>
          <a:noFill/>
        </p:spPr>
      </p:pic>
      <p:pic>
        <p:nvPicPr>
          <p:cNvPr id="6146" name="Picture 2" descr="https://im0-tub-ru.yandex.net/i?id=778c636f1e328b2673e9268c19907433-l&amp;n=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4714884"/>
            <a:ext cx="1357322" cy="1928850"/>
          </a:xfrm>
          <a:prstGeom prst="rect">
            <a:avLst/>
          </a:prstGeom>
          <a:noFill/>
        </p:spPr>
      </p:pic>
      <p:pic>
        <p:nvPicPr>
          <p:cNvPr id="9" name="Picture 6" descr="http://bigslide.ru/images/16/15740/960/img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2857496"/>
            <a:ext cx="1214446" cy="1857364"/>
          </a:xfrm>
          <a:prstGeom prst="rect">
            <a:avLst/>
          </a:prstGeom>
          <a:noFill/>
        </p:spPr>
      </p:pic>
      <p:pic>
        <p:nvPicPr>
          <p:cNvPr id="10" name="Picture 6" descr="http://bigslide.ru/images/16/15740/960/img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128588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5172084" cy="642942"/>
          </a:xfrm>
        </p:spPr>
        <p:txBody>
          <a:bodyPr/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Вехи памяти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928926" y="928670"/>
            <a:ext cx="3500462" cy="57864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  </a:t>
            </a:r>
            <a:r>
              <a:rPr lang="ru-RU" sz="1800" dirty="0" smtClean="0"/>
              <a:t>... Брянская земля. Она древняя и молодая. Богата выдающимися историческими событиями. На брянской земле более двух тысяч памятников истории и культуры. Брянцы прославили себя героическими подвигами в борьбе за свободу и независимость нашей Родины.   Мемориалы воинской и партизанской славы в Брянске на площади Партизан, Курган Бессмертия, Партизанская поляна, памятники воинам-водителям, боевой славы летчикам, многие другие – свидетельство героизма, бессмертия. </a:t>
            </a:r>
            <a:endParaRPr lang="ru-RU" sz="1800" dirty="0"/>
          </a:p>
        </p:txBody>
      </p:sp>
      <p:pic>
        <p:nvPicPr>
          <p:cNvPr id="29698" name="Picture 2" descr="http://mamotvet.ru/wp-content/uploads/2016/02/2016-02-17_1304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357562"/>
            <a:ext cx="2643206" cy="1785950"/>
          </a:xfrm>
          <a:prstGeom prst="rect">
            <a:avLst/>
          </a:prstGeom>
          <a:noFill/>
        </p:spPr>
      </p:pic>
      <p:pic>
        <p:nvPicPr>
          <p:cNvPr id="29700" name="Picture 4" descr="http://hc.east-site.ru/images/bryansk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2643206" cy="1785949"/>
          </a:xfrm>
          <a:prstGeom prst="rect">
            <a:avLst/>
          </a:prstGeom>
          <a:noFill/>
        </p:spPr>
      </p:pic>
      <p:pic>
        <p:nvPicPr>
          <p:cNvPr id="5124" name="Picture 4" descr="http://bryansk.igid.ru/img/upload/photos/c1486aa23e0860ecd6208887d77150f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1000108"/>
            <a:ext cx="2643174" cy="1795182"/>
          </a:xfrm>
          <a:prstGeom prst="rect">
            <a:avLst/>
          </a:prstGeom>
          <a:noFill/>
        </p:spPr>
      </p:pic>
      <p:pic>
        <p:nvPicPr>
          <p:cNvPr id="5126" name="Picture 6" descr="http://img10.proshkolu.ru/content/media/pic/std/4000000/3553000/3552479-643eb7e64f659ab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794" y="3429000"/>
            <a:ext cx="264320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858280" cy="1162050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Партизаны брянских лесов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8992" y="1142984"/>
            <a:ext cx="5429288" cy="5072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Трагические дни и ночи пережили люди в то суровое время. Живые люди, архивные документы — свидетели горя, слёз, мучений и страданий, грабежа и насилия, расправы фашистов над мирными людьми.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В «Памятке немецкого солдата» говорилось: «У тебя нет нервов, на войне они тебе не нужны. Уничтожь в себе жалость и сострадание, убивай русского, не останавливайся, если перед тобой старик или женщина, девочка или мальчик».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убивали. И жгли сёла. Разрушали города. Грабили. Угоняли людей на каторгу. Сажали в тюрьмы и лагеря.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https://im0-tub-ru.yandex.net/i?id=197e001f1c712f668b7a45c35ceefae3&amp;n=33&amp;h=215&amp;w=1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281806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8458200" cy="1162050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Седая брянская старина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8992" y="1428736"/>
            <a:ext cx="5357850" cy="52149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какой любовью наши предки давали названия тем местам, где селились. Вслушайтесь: Голубея, Белизна,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Нивное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Липовка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Ольшаница... Сколько красоты и поэзии! В географических названиях отражен характер народа, его история. Расшифрованные топонимы (названия мест) могут рассказать о многом. В книгу вошли очерки о 800 старинных и молодых городах и селах, их истории, легендах и преданиях, достопримечательностях, а также информация о более 100 озерах, реках и родниках.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playcast.ru/uploads/2017/03/15/220097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928802"/>
            <a:ext cx="2938458" cy="3907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172480" cy="1162050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Читая брянские фамилии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8992" y="1214422"/>
            <a:ext cx="5500726" cy="55007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выхода книги о брянских фамилиях потом было множество звонков, благодарностей. Многие читатели в книжке объяснение своих фамилий обнаружили. Мысль написать такую книгу пришла, когда однажды листал городской телефонный справочник. И обнаружил в нем более ста Ивановых. Заинтересовался: а сколько всего Ивановых — представителей самой распространенной фамилии на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Брянщине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Оказалось, пять тысяч. Целый городок из Ивановых можно населить».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im0-tub-ru.yandex.net/i?id=6c4118efc4214d3171b7c6982993f246&amp;n=33&amp;h=215&amp;w=1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3" y="1714488"/>
            <a:ext cx="3143272" cy="441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86182" y="1000108"/>
            <a:ext cx="4900618" cy="550072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книге «Брянск – город древний» есть глава «Знаменитые земляки», в которой он рассказывает о судьбах 57 человек, удостоенных звания «Почетный гражданин города Брянска и Брянской области». Брянщина для них стала знаковой в судьбе, они много сделали для её развития и процветания, прославили трудовыми и боевыми подвигами, Яков Дмитриевич Соколов достоин чести быть в их рядах. </a:t>
            </a:r>
          </a:p>
          <a:p>
            <a:endParaRPr lang="ru-RU" dirty="0"/>
          </a:p>
        </p:txBody>
      </p:sp>
      <p:pic>
        <p:nvPicPr>
          <p:cNvPr id="5" name="Рисунок 4" descr="http://tema32.ru/img/articles/3(41)/sokolov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432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643042" y="857232"/>
            <a:ext cx="7358114" cy="5857916"/>
          </a:xfr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энциклопедию «Лучшие люди России», вышедшую в 2003 году, в раздел «Родины славные сыны и дочери» наряду с другими вошло имя нашего земляка — писателя-краеведа Якова Соколова. Именно его перу принадлежат замечательные книги по истории Брянского края «Седая брянская старина», «Брянск — город древний», «Читая брянские фамилии», «Золотые звезды Брянщины», «Отчизны здесь моей начало», «Древнего Брянска частица«, «На славной брянской земле». </a:t>
            </a:r>
          </a:p>
          <a:p>
            <a:endParaRPr lang="ru-RU" dirty="0"/>
          </a:p>
        </p:txBody>
      </p:sp>
      <p:pic>
        <p:nvPicPr>
          <p:cNvPr id="6" name="Рисунок 5" descr="https://im0-tub-ru.yandex.net/i?id=edb1ee1d6abd7f821c3904ba23521227-l&amp;n=1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786058"/>
            <a:ext cx="1419446" cy="189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iblus.ru/pics/8/a/8/10074572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786322"/>
            <a:ext cx="142876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playcast.ru/uploads/2017/03/15/2200974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857232"/>
            <a:ext cx="140504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ema32.ru/img/articles/3(41)/sokolov_6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1142984"/>
            <a:ext cx="364333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071934" y="1142985"/>
            <a:ext cx="4857784" cy="50720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ru-RU" sz="4400" b="1" i="1" dirty="0" smtClean="0"/>
          </a:p>
          <a:p>
            <a:pPr>
              <a:lnSpc>
                <a:spcPct val="120000"/>
              </a:lnSpc>
              <a:buNone/>
            </a:pP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    За словом сплетается слово,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Историю трудно верша.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И книги-то все Соколова,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Его золотая душа.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А книги - в незыблемом строе,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Достоинства, чести полны,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От звёзд золотых на Героях,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До Брянской седой старины. </a:t>
            </a:r>
            <a:b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dirty="0" smtClean="0">
                <a:latin typeface="Times New Roman" pitchFamily="18" charset="0"/>
                <a:cs typeface="Times New Roman" pitchFamily="18" charset="0"/>
              </a:rPr>
            </a:b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7400" i="1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7400" i="1" dirty="0" err="1" smtClean="0">
                <a:latin typeface="Times New Roman" pitchFamily="18" charset="0"/>
                <a:cs typeface="Times New Roman" pitchFamily="18" charset="0"/>
              </a:rPr>
              <a:t>Поснов</a:t>
            </a:r>
            <a:endParaRPr lang="ru-RU" sz="7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Родом из детства…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643050"/>
            <a:ext cx="5214942" cy="46491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«Родился я в белорусском городе Ветка, что в Гомельской области. У Ветки богатая история. Основали это поселение   староверы, бежавшие из Москвы в XVII веке.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Отца, Дмитрия Михайловича Соколова, я запомнил уже капитаном парохода. Бесспорно, я гордился своим отцом! У него была очень красивая форма — белая фуражка, кокарда, китель с золотыми пуговицами…»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Рисунок 4" descr="http://tema32.ru/img/articles/3(41)/sokolov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3571900" cy="4288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«КИЕВ БОМБИЛИ…»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500174"/>
            <a:ext cx="5072098" cy="492922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 В тот год, когда началась война, мне исполнилось четырнадцать лет. Вечером 21 июня мы отплыли из Киева. Ирония судьбы: отплыли в мирное время, приплыли в войну. Приёмников на пароходе не было, и о войне мы узнали, когда увидели митинг на пристани в каком-то городе. Для меня, четырнадцатилетнего мальчишки, война поначалу ассоциировалась с подвигами и в некотором роде даже с романтикой.»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libryansk.ru/files/mpimages/full_20110628_160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500462" cy="4496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428604"/>
            <a:ext cx="5500694" cy="628652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«В 1944 году был последний военный призыв — мой 1927 год. Мне было семнадцать лет, на фронте я не воевал, но всё же считаюсь участником Великой Отечественной войны. Я попал в железнодорожные войска и был направлен восстанавливать разрушенные во время боевых действий пути. Служил в Беларуси, потом нашу часть перебросили в Брянск. В составе 18-го Отдельного железнодорожного батальона я принимал участие в восстановлении разрушенных железнодорожных узлов Брянск-I и Брянск-II. В древнем городе на Десне я женился и остался здесь навсегда…»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tema32.ru/img/articles/3(41)/sokolov_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3286148" cy="41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642918"/>
            <a:ext cx="5286412" cy="62150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Якова Соколова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книге «Старый колодец» есть короткий рассказ «Тропинка»: «Когда-то этой тропинки не было. Прошёл человек. За ним другой, третий, четвертый… Возникла тропинка. И вот она едва приметной змейкой вьется по мелким болотам среди пышных папоротников, стройных сосен… Если ты заблудился в лесу, то стоит найти такую тропинку, и ты уже спокоен. Шагаешь по ней с доверием к тому человеку, который прошел раньше, и знаешь, что эта тропинка обязательно выведет тебя на проезжую дорогу, а дорога – к людям».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uteshestvie32.ru/sites/default/files/styles/large/public/images/201227111917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571612"/>
            <a:ext cx="3500430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 ВОЕНКОРА ДО ГЛАВНОГО РЕДАКТОРА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143240" y="1643050"/>
            <a:ext cx="5572164" cy="492602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Первой тропинкой в журналистику, а потом в литературу у писателя-краеведа Я. Д. Соколова была публикация в газете «Красный воин»,  спустя некоторое время после того, как он по последнему военному призыву в 1944 году семнадцатилетним стал служить в Советской Армии. С тех пор активно сотрудничал в армейской печати. После демобилизации трудился литературным сотрудником областной газеты «Брянский рабочий».  Журналистика, литературная деятельность оставались его призванием. </a:t>
            </a:r>
          </a:p>
          <a:p>
            <a:endParaRPr lang="ru-RU" dirty="0"/>
          </a:p>
        </p:txBody>
      </p:sp>
      <p:pic>
        <p:nvPicPr>
          <p:cNvPr id="9218" name="Picture 2" descr="http://www.kvoku.org/images/kvoku/press/yudkevic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2357454" cy="326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http://vnu4atki.ru/library/images/65/ag_03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270025"/>
            <a:ext cx="2357454" cy="332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29604" cy="700070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Брянск- город древний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14810" y="1676400"/>
            <a:ext cx="464347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В 2000 году выходит «Седая брянская старина» - историко-краеведческие очерки о брянском крае, его древних городах и селах (в книге рассказывается об истории 410 населенных пунктах Брянской области), расположенных на её территории монастырях, протекающих реках и живущих людях. Работал над ней Яков Соколов четверть века.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im0-tub-ru.yandex.net/i?id=dcf8b059488485fcf5f4785169fb4448&amp;n=33&amp;h=215&amp;w=16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3214710" cy="4292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611</TotalTime>
  <Words>446</Words>
  <Application>Microsoft Office PowerPoint</Application>
  <PresentationFormat>Экран (4:3)</PresentationFormat>
  <Paragraphs>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Писатель родного края</vt:lpstr>
      <vt:lpstr>Презентация PowerPoint</vt:lpstr>
      <vt:lpstr>Презентация PowerPoint</vt:lpstr>
      <vt:lpstr>Родом из детства…</vt:lpstr>
      <vt:lpstr>           «КИЕВ БОМБИЛИ…» </vt:lpstr>
      <vt:lpstr>Презентация PowerPoint</vt:lpstr>
      <vt:lpstr>Презентация PowerPoint</vt:lpstr>
      <vt:lpstr>ОТ ВОЕНКОРА ДО ГЛАВНОГО РЕДАКТОРА</vt:lpstr>
      <vt:lpstr>Брянск- город древний</vt:lpstr>
      <vt:lpstr>Знаменитые земляки</vt:lpstr>
      <vt:lpstr>Вехи памяти</vt:lpstr>
      <vt:lpstr>Партизаны брянских лесов</vt:lpstr>
      <vt:lpstr>Седая брянская старина</vt:lpstr>
      <vt:lpstr>Читая брянские фамилии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Яков Дмитриевич Соколов</dc:title>
  <dc:creator>Абонемент</dc:creator>
  <cp:lastModifiedBy>user</cp:lastModifiedBy>
  <cp:revision>31</cp:revision>
  <dcterms:created xsi:type="dcterms:W3CDTF">2017-04-05T10:30:17Z</dcterms:created>
  <dcterms:modified xsi:type="dcterms:W3CDTF">2019-10-18T09:45:36Z</dcterms:modified>
</cp:coreProperties>
</file>