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4020" r:id="rId2"/>
    <p:sldMasterId id="2147484172" r:id="rId3"/>
    <p:sldMasterId id="2147484244" r:id="rId4"/>
  </p:sldMasterIdLst>
  <p:notesMasterIdLst>
    <p:notesMasterId r:id="rId21"/>
  </p:notesMasterIdLst>
  <p:sldIdLst>
    <p:sldId id="488" r:id="rId5"/>
    <p:sldId id="364" r:id="rId6"/>
    <p:sldId id="306" r:id="rId7"/>
    <p:sldId id="260" r:id="rId8"/>
    <p:sldId id="360" r:id="rId9"/>
    <p:sldId id="366" r:id="rId10"/>
    <p:sldId id="347" r:id="rId11"/>
    <p:sldId id="391" r:id="rId12"/>
    <p:sldId id="397" r:id="rId13"/>
    <p:sldId id="403" r:id="rId14"/>
    <p:sldId id="408" r:id="rId15"/>
    <p:sldId id="419" r:id="rId16"/>
    <p:sldId id="446" r:id="rId17"/>
    <p:sldId id="427" r:id="rId18"/>
    <p:sldId id="454" r:id="rId19"/>
    <p:sldId id="48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8BE0F7-CE32-4586-B3B9-36B0F8C655F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BDE3CE-3297-4351-8B87-FD31A8381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79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CCE3-37A1-49D8-B97F-027FCBA41B31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6130-AA5C-47B6-99EF-3AED2D4621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1948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37C9-79C6-4025-BD08-0DC7DC64843E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BE15-F0C2-43D8-BF8D-AE6EA2541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128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C3A2-75D5-4EB8-8D76-301197853DE1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F54F-BC8B-473A-88CF-85892774E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752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EDAF-DA3F-4451-8B5A-5271C89E591C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746C-A775-4972-AC79-FA4B6E9A6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593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EDD7-0BAA-43AF-8508-E1B8E3939AE2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2BAE-C573-4A56-88AC-1F0930CE4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13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E9F4-3C67-4629-AB8F-148F78B76EF5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0BF9-0320-4069-AAB5-3A49B5668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5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5B23-5886-4629-B8ED-02110BD06020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F321-6D96-45EF-AAAF-00281591B2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558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C6BF-1E30-4C9D-8121-5DD632D9227C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D322-D256-4422-B33D-E394E52293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908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61E5-9244-45B5-8510-C3C177FBE4E5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4A309-40CD-48E2-AB4B-275DECB48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187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D9B1-CE5D-495E-B25B-94CB17E13447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21F3-A24F-43B6-81C9-2613595047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085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576B-EC6C-4D39-AE83-7BD12511F276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7B4E-244C-4089-94ED-3F53EB54C3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884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C9C2-A206-43A4-B3FB-60E74A91B342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5CEC-ACDC-4114-B7E7-C506EE2F0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8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32E8-6E20-470F-A526-1B83E30F66A1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ED82-EA9B-490B-BFCA-C6B3215EF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3451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280C-5B62-4F91-8713-ECB771548C0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F897-40D4-4756-B862-F8E3BBF91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12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152E-9DC8-480F-A098-1A10629560B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FCC1-B71A-4141-BA7C-13235FB2F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6915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4493-D243-4E11-9771-F8F2BCC29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008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AB91-E808-4E83-AEA8-6F8B8B06EB99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02DD-2BEA-4749-BD17-256479385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590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FDE3-BCF7-4AD3-9313-E253C8EB18EA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354C-8C32-4423-86A7-7C6D743F64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03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A137-CCC1-4DC8-8578-628E094A8DC5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2029-64E8-405C-93DC-7546B3E2C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71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C497-6D05-4BBB-A5BC-5EE1F6CC2DB3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A197-B800-43A6-8283-187745BC0D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7736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07DAA-D352-40C2-8287-DC4AAB3C06E0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02D5-55AE-4154-8FF2-B52BE829C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9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C8F1-9052-42FE-A3CF-0A136E43574B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0E7F-D175-4697-8933-48E8E1518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4778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6F23-842E-40C9-9C40-BB7D049D5D67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8575-9426-442D-AA61-31FF472BDF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08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E1A-207B-4CB4-9904-5927CDBA7DEC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5F02-1672-44E6-89B5-F43349312C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752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8B2A-3450-4403-9E19-7C1F0841263D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7F41-F4C9-459C-BD6C-C8C94A42C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707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B5DB-4D10-47BC-9176-4C2D9499D312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8258-82DB-48DA-9C12-3BF8100C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2702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8A26-38B5-421E-81FE-72676890DB8E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C15F-0B26-429D-BE76-8516483B9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2615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480B-949E-43D8-8A64-52DC0AB61AEA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BC65-1C0D-410F-969E-B7C939ED7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73699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6621-57F6-4B11-B387-7958E74C785B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F587-B352-48FB-9D23-0000EDA90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9032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04A6-0CF8-4ABC-B69E-F3CEF2F76626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F8D9-DE17-4CD6-A57D-9F587A045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3375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3AC2-0071-4708-97BC-76EEE5463C06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259E-36A1-4CE0-8975-EF26AB260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054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FBEB-63A7-4B8F-B3E3-51A2FCA89F3D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B97E-3045-436E-8AF7-5FB5F161C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4940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1C41-BD0C-4A44-8B9E-3B3332108EEF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76DC-EB5F-4A34-9231-04D6C434E4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498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F600-C896-4858-84DE-E4F169A43DE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59AF-1631-4C49-8502-B84D46DBF2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90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8CCA-9F48-427A-8C5F-8B0DCDAE92C6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D0B3-EA43-4F1E-8DBE-0C72F6BA0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830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3698-A757-444C-8906-B0318299593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4DCB-2A9E-4CA4-903C-FD6FAAE16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473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061B-B5A1-4407-8475-FC6562197509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FE1E-25F8-4D11-9E2B-4B49FE98B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65427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3859-774F-47D9-952B-500CB4F5901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F9FE-9196-4134-90A3-45E8B7CB76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9007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C03B-3BDC-4E52-A738-45D67580A271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7B2F-6788-465A-B88B-A96ED911BA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8318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4848-C72A-4DA9-A526-47D37060533C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9E3F-1B7A-4102-B5A2-A718DF411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0662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8611-F532-4B29-A301-0CDFA0A75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24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8130-8BD6-4DEE-84FB-FF7085FF6C9A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8074-4A74-4D07-B368-3B34A83A66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4188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A15A-0A6D-467A-BAAA-08582340097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5EC4-DBA6-45DD-B031-78037F7DA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957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5-7A84-4D65-86BD-6F8C3A6B6403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0E29-8CA2-4E7D-9203-C6AA733A5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94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3DCE-759E-4B0C-9864-0C11A6A021E6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86C7-4A7A-4725-B007-37CC349151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119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26C5-1463-4AE5-B2EF-341EA5DADB73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8D26-DE8B-4C70-A6D3-06B2AD60C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3543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34DD3AC0-F938-4E7E-B3C1-939E91E51088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5F0D5848-C57D-4E44-9EBF-7D459BE91B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970" r:id="rId1"/>
    <p:sldLayoutId id="2147487971" r:id="rId2"/>
    <p:sldLayoutId id="2147487972" r:id="rId3"/>
    <p:sldLayoutId id="2147487973" r:id="rId4"/>
    <p:sldLayoutId id="2147487974" r:id="rId5"/>
    <p:sldLayoutId id="2147487975" r:id="rId6"/>
    <p:sldLayoutId id="2147487976" r:id="rId7"/>
    <p:sldLayoutId id="2147487977" r:id="rId8"/>
    <p:sldLayoutId id="2147487978" r:id="rId9"/>
    <p:sldLayoutId id="2147487979" r:id="rId10"/>
    <p:sldLayoutId id="21474879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41D16ADE-0254-49E8-9A19-6DA436BBDCBD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391FD094-9AC4-4452-9F3A-E3A38C1B4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981" r:id="rId1"/>
    <p:sldLayoutId id="2147487982" r:id="rId2"/>
    <p:sldLayoutId id="2147487983" r:id="rId3"/>
    <p:sldLayoutId id="2147487984" r:id="rId4"/>
    <p:sldLayoutId id="2147487985" r:id="rId5"/>
    <p:sldLayoutId id="2147487986" r:id="rId6"/>
    <p:sldLayoutId id="2147487987" r:id="rId7"/>
    <p:sldLayoutId id="2147487988" r:id="rId8"/>
    <p:sldLayoutId id="2147487989" r:id="rId9"/>
    <p:sldLayoutId id="2147487990" r:id="rId10"/>
    <p:sldLayoutId id="2147487991" r:id="rId11"/>
    <p:sldLayoutId id="214748799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860233AE-6AD4-42F6-BCBA-3925AC643563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3DBA2080-95E6-4936-B03F-A08B67807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993" r:id="rId1"/>
    <p:sldLayoutId id="2147487994" r:id="rId2"/>
    <p:sldLayoutId id="2147487995" r:id="rId3"/>
    <p:sldLayoutId id="2147487996" r:id="rId4"/>
    <p:sldLayoutId id="2147487997" r:id="rId5"/>
    <p:sldLayoutId id="2147487998" r:id="rId6"/>
    <p:sldLayoutId id="2147487999" r:id="rId7"/>
    <p:sldLayoutId id="2147488000" r:id="rId8"/>
    <p:sldLayoutId id="2147488001" r:id="rId9"/>
    <p:sldLayoutId id="2147488002" r:id="rId10"/>
    <p:sldLayoutId id="21474880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6CDC93E-5CFA-41E3-B16F-7319D15B6150}" type="datetimeFigureOut">
              <a:rPr lang="ru-RU"/>
              <a:pPr>
                <a:defRPr/>
              </a:pPr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3B9A96-7839-489C-BABC-8960BB55F7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4" r:id="rId1"/>
    <p:sldLayoutId id="2147488005" r:id="rId2"/>
    <p:sldLayoutId id="2147488006" r:id="rId3"/>
    <p:sldLayoutId id="2147488007" r:id="rId4"/>
    <p:sldLayoutId id="2147488008" r:id="rId5"/>
    <p:sldLayoutId id="2147488009" r:id="rId6"/>
    <p:sldLayoutId id="2147488010" r:id="rId7"/>
    <p:sldLayoutId id="2147488011" r:id="rId8"/>
    <p:sldLayoutId id="2147488012" r:id="rId9"/>
    <p:sldLayoutId id="2147488013" r:id="rId10"/>
    <p:sldLayoutId id="2147488014" r:id="rId11"/>
    <p:sldLayoutId id="214748801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2227" name="Picture 6" descr="F:\фон к Грибачеву\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94513"/>
          </a:xfrm>
        </p:spPr>
      </p:pic>
      <p:sp>
        <p:nvSpPr>
          <p:cNvPr id="10" name="Прямоугольник 9"/>
          <p:cNvSpPr/>
          <p:nvPr/>
        </p:nvSpPr>
        <p:spPr>
          <a:xfrm>
            <a:off x="1476265" y="764704"/>
            <a:ext cx="460851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«Честный талант»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49680" y="3749901"/>
            <a:ext cx="9660401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Грибачев</a:t>
            </a:r>
            <a:endParaRPr lang="ru-RU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                     Николай   Матвеевич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                         (О жизни и творчестве)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2" name="Picture 2" descr="C:\Documents and Settings\User\Рабочий стол\грибачев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427552"/>
            <a:ext cx="3563888" cy="410717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8814">
            <a:off x="427038" y="428625"/>
            <a:ext cx="39751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4303" r="1707" b="2921"/>
          <a:stretch>
            <a:fillRect/>
          </a:stretch>
        </p:blipFill>
        <p:spPr bwMode="auto">
          <a:xfrm rot="698846">
            <a:off x="4760913" y="433388"/>
            <a:ext cx="38798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Прямоугольник 1"/>
          <p:cNvSpPr>
            <a:spLocks noChangeArrowheads="1"/>
          </p:cNvSpPr>
          <p:nvPr/>
        </p:nvSpPr>
        <p:spPr bwMode="auto">
          <a:xfrm>
            <a:off x="107950" y="6038850"/>
            <a:ext cx="9036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FFFFFF"/>
                </a:solidFill>
              </a:rPr>
              <a:t>За поэмы «Колхоз «Большевик» и  «Весна  в  «Победе» Н.М. Грибачёв был  дважды  удостоен Сталинской премии. Его имя становится известным в стране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5620" r="6464" b="23035"/>
          <a:stretch>
            <a:fillRect/>
          </a:stretch>
        </p:blipFill>
        <p:spPr bwMode="auto">
          <a:xfrm rot="-833157">
            <a:off x="347663" y="244475"/>
            <a:ext cx="24257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1" name="Picture 3" descr="image2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46770">
            <a:off x="7025170" y="2413066"/>
            <a:ext cx="1748558" cy="2527404"/>
          </a:xfrm>
          <a:prstGeom prst="rect">
            <a:avLst/>
          </a:prstGeom>
          <a:noFill/>
          <a:extLst/>
        </p:spPr>
      </p:pic>
      <p:pic>
        <p:nvPicPr>
          <p:cNvPr id="62468" name="Picture 4" descr="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b="5664"/>
          <a:stretch>
            <a:fillRect/>
          </a:stretch>
        </p:blipFill>
        <p:spPr bwMode="auto">
          <a:xfrm>
            <a:off x="2862263" y="2636838"/>
            <a:ext cx="21653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1" descr="C:\Users\buznikov\Desktop\презентация грибачев\10014549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9112">
            <a:off x="550863" y="3263900"/>
            <a:ext cx="21209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0574" y="188640"/>
            <a:ext cx="536838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 своём творчестве  </a:t>
            </a:r>
            <a:r>
              <a:rPr lang="ru-RU" dirty="0" err="1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Н.Грибачёв</a:t>
            </a: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обращается к людям </a:t>
            </a:r>
            <a:r>
              <a:rPr lang="ru-RU" dirty="0" err="1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Придеснянского</a:t>
            </a: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 края. </a:t>
            </a:r>
          </a:p>
          <a:p>
            <a:pPr>
              <a:defRPr/>
            </a:pP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На брянском  материале созданы рассказы </a:t>
            </a:r>
          </a:p>
          <a:p>
            <a:pPr>
              <a:defRPr/>
            </a:pP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«У старого перевоза», «Кузница», «Вьюга», </a:t>
            </a:r>
          </a:p>
          <a:p>
            <a:pPr>
              <a:defRPr/>
            </a:pP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«Новая машина», «Красивая жена»  и другие, </a:t>
            </a:r>
          </a:p>
          <a:p>
            <a:pPr>
              <a:defRPr/>
            </a:pP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где даже названия сёл сохранены:</a:t>
            </a:r>
          </a:p>
          <a:p>
            <a:pPr>
              <a:defRPr/>
            </a:pP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Полужье</a:t>
            </a: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Выгоничи, </a:t>
            </a:r>
            <a:r>
              <a:rPr lang="ru-RU" dirty="0" err="1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Уты</a:t>
            </a:r>
            <a:r>
              <a:rPr lang="ru-RU" dirty="0">
                <a:ln w="12700">
                  <a:solidFill>
                    <a:srgbClr val="C6E7FC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 Уручье и т. д.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2471" name="Picture 3" descr="C:\Users\buznikov\Desktop\презентация грибачев\1001962086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429000"/>
            <a:ext cx="24114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F:\фон к Грибачеву\г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72141" r="48032" b="1276"/>
          <a:stretch>
            <a:fillRect/>
          </a:stretch>
        </p:blipFill>
        <p:spPr bwMode="auto">
          <a:xfrm>
            <a:off x="2303463" y="188913"/>
            <a:ext cx="5116512" cy="4475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F:\братья Грибачевы\Александ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984">
            <a:off x="306388" y="2289175"/>
            <a:ext cx="2174875" cy="3179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F:\братья Грибачевы\вАСИЛ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36">
            <a:off x="6764338" y="2262188"/>
            <a:ext cx="2170112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428609">
            <a:off x="7038650" y="5492291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43853">
            <a:off x="863682" y="546937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8090" y="4797152"/>
            <a:ext cx="403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Слева направо: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Нина, Виктор, Мария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16"/>
            <a:ext cx="41434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ln w="18415" cmpd="sng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Н.М. </a:t>
            </a:r>
            <a:r>
              <a:rPr lang="ru-RU" sz="2400" i="1" dirty="0" err="1">
                <a:ln w="18415" cmpd="sng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Грибачев</a:t>
            </a:r>
            <a:r>
              <a:rPr lang="ru-RU" sz="2400" i="1" dirty="0">
                <a:ln w="18415" cmpd="sng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с матерью Ефросиньей </a:t>
            </a:r>
            <a:r>
              <a:rPr lang="ru-RU" sz="2400" i="1" dirty="0" err="1">
                <a:ln w="18415" cmpd="sng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Дорофеевной</a:t>
            </a:r>
            <a:endParaRPr lang="ru-RU" sz="2400" i="1" dirty="0">
              <a:ln w="18415" cmpd="sng">
                <a:solidFill>
                  <a:srgbClr val="FFFFFF">
                    <a:lumMod val="9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99CC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" descr="C:\Users\buznikov\Desktop\презентация грибачев\_________________4cdc563bedc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481">
            <a:off x="671513" y="1041400"/>
            <a:ext cx="3608387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2" descr="C:\Users\buznikov\Desktop\презентация грибачев\imgu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054" r="1855" b="1898"/>
          <a:stretch>
            <a:fillRect/>
          </a:stretch>
        </p:blipFill>
        <p:spPr bwMode="auto">
          <a:xfrm>
            <a:off x="2506663" y="952500"/>
            <a:ext cx="385762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5" descr="C:\Users\buznikov\Desktop\презентация грибачев\01lab7g491234818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868">
            <a:off x="5162550" y="1243013"/>
            <a:ext cx="33147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22782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1" spc="8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Большая  литература для маленьких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C:\Users\buznikov\Desktop\презентация грибачев\krasnoezna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41288"/>
            <a:ext cx="8318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1" descr="C:\Users\buznikov\Desktop\презентация грибачев\Len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/>
          <a:stretch>
            <a:fillRect/>
          </a:stretch>
        </p:blipFill>
        <p:spPr bwMode="auto">
          <a:xfrm>
            <a:off x="215900" y="87313"/>
            <a:ext cx="9493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C:\Users\buznikov\Desktop\презентация грибачев\Len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/>
          <a:stretch>
            <a:fillRect/>
          </a:stretch>
        </p:blipFill>
        <p:spPr bwMode="auto">
          <a:xfrm>
            <a:off x="1233488" y="98425"/>
            <a:ext cx="9429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C:\Users\buznikov\Desktop\презентация грибачев\oktoberevoluci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1046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C:\Users\buznikov\Desktop\презентация грибачев\otechvoyna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4925"/>
            <a:ext cx="10255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4" descr="C:\Users\buznikov\Desktop\презентация грибачев\krasnazvezd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88900"/>
            <a:ext cx="10541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4" descr="C:\Users\buznikov\Desktop\презентация грибачев\krasnazvezd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98425"/>
            <a:ext cx="10287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5" descr="C:\Users\buznikov\Desktop\презентация грибачев\PRBGoldStarSocT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8263"/>
            <a:ext cx="7985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Прямоугольник 2"/>
          <p:cNvSpPr>
            <a:spLocks noChangeArrowheads="1"/>
          </p:cNvSpPr>
          <p:nvPr/>
        </p:nvSpPr>
        <p:spPr bwMode="auto">
          <a:xfrm>
            <a:off x="4140200" y="1177925"/>
            <a:ext cx="47529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      </a:t>
            </a:r>
            <a:r>
              <a:rPr lang="ru-RU" altLang="ru-RU" b="1"/>
              <a:t>Родина высоко оценила заслуги  Н.М.  Грибачёва как писателя и  общественного деятеля, защитника на полях сражений.  </a:t>
            </a:r>
          </a:p>
          <a:p>
            <a:r>
              <a:rPr lang="ru-RU" altLang="ru-RU" b="1"/>
              <a:t>      Указом  Президиума Верховного Совета  СССР   «За большие заслуги в развитии советской литературы,  активную общественную деятельность»  ему было присвоено звание  Героя  Социалистического Труда. </a:t>
            </a:r>
          </a:p>
          <a:p>
            <a:r>
              <a:rPr lang="ru-RU" altLang="ru-RU" b="1"/>
              <a:t>      Он был лауреатом  Ленинской </a:t>
            </a:r>
          </a:p>
          <a:p>
            <a:r>
              <a:rPr lang="ru-RU" altLang="ru-RU" b="1"/>
              <a:t>и двух Государственных премий,  </a:t>
            </a:r>
          </a:p>
          <a:p>
            <a:r>
              <a:rPr lang="ru-RU" altLang="ru-RU" b="1"/>
              <a:t>лауреатом  Большой  Серебряной  Медали  Всемирного Совета мира.  </a:t>
            </a:r>
          </a:p>
          <a:p>
            <a:r>
              <a:rPr lang="ru-RU" altLang="ru-RU" b="1"/>
              <a:t>      Награждён  орденом Ленина,  </a:t>
            </a:r>
          </a:p>
          <a:p>
            <a:r>
              <a:rPr lang="ru-RU" altLang="ru-RU" b="1"/>
              <a:t>орденом Боевого Красного Знамени,  </a:t>
            </a:r>
          </a:p>
          <a:p>
            <a:r>
              <a:rPr lang="ru-RU" altLang="ru-RU" b="1"/>
              <a:t>двумя орденами Красной Звезды, </a:t>
            </a:r>
          </a:p>
          <a:p>
            <a:r>
              <a:rPr lang="ru-RU" altLang="ru-RU" b="1"/>
              <a:t>двумя орденами Отечественной войны </a:t>
            </a:r>
          </a:p>
          <a:p>
            <a:r>
              <a:rPr lang="ru-RU" altLang="ru-RU" b="1"/>
              <a:t>1-й степени   и многими медалями.</a:t>
            </a:r>
          </a:p>
        </p:txBody>
      </p:sp>
      <p:pic>
        <p:nvPicPr>
          <p:cNvPr id="133131" name="Picture 2" descr="msoB902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94" y="1268760"/>
            <a:ext cx="3845371" cy="52981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136525"/>
            <a:ext cx="795972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173" y="5643578"/>
            <a:ext cx="9358346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Мякишевская</a:t>
            </a:r>
            <a:r>
              <a:rPr lang="ru-RU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школа крестьянской молодежи</a:t>
            </a:r>
          </a:p>
          <a:p>
            <a:pPr>
              <a:defRPr/>
            </a:pP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 descr="Desna_river_in_Yelny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7257"/>
            <a:ext cx="2355110" cy="3303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555776" y="4766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… Край песен текучих,</a:t>
            </a:r>
          </a:p>
          <a:p>
            <a:pPr algn="ctr">
              <a:defRPr/>
            </a:pPr>
            <a:r>
              <a:rPr lang="ru-RU" sz="24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Край ветров певучих,</a:t>
            </a:r>
          </a:p>
          <a:p>
            <a:pPr algn="ctr">
              <a:defRPr/>
            </a:pPr>
            <a:r>
              <a:rPr lang="ru-RU" sz="24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И света,</a:t>
            </a:r>
          </a:p>
          <a:p>
            <a:pPr algn="ctr">
              <a:defRPr/>
            </a:pPr>
            <a:r>
              <a:rPr lang="ru-RU" sz="24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И тени,</a:t>
            </a:r>
          </a:p>
          <a:p>
            <a:pPr algn="ctr">
              <a:defRPr/>
            </a:pPr>
            <a:r>
              <a:rPr lang="ru-RU" sz="24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И золота в тучах!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7347" name="Picture 3" descr="E:\Data\  4\09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14338"/>
            <a:ext cx="8532813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54025"/>
            <a:ext cx="350678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061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284633" cy="31041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41644" y="332656"/>
            <a:ext cx="3169777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От Подмосковья и 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до Сталинграда,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 до Берлина 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шел я по войне.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Я был в аду и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вынырнул из ада-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 отступил, 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 умер страх во мне…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5нок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448" y="0"/>
            <a:ext cx="1928552" cy="3071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0" y="5286388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Cambria" pitchFamily="18" charset="0"/>
              </a:rPr>
              <a:t>«В брянском лесу тишина...»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753237"/>
            <a:ext cx="5368110" cy="5533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0419" name="Picture 3" descr="C:\Users\buznikov\Desktop\презентация грибачев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03300"/>
            <a:ext cx="527843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Апекс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Апекс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Апекс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273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3_Апекс</vt:lpstr>
      <vt:lpstr>4_Апекс</vt:lpstr>
      <vt:lpstr>6_Апекс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Бузников Алексей Павлович</dc:creator>
  <cp:lastModifiedBy>user</cp:lastModifiedBy>
  <cp:revision>209</cp:revision>
  <dcterms:created xsi:type="dcterms:W3CDTF">2010-12-13T13:01:04Z</dcterms:created>
  <dcterms:modified xsi:type="dcterms:W3CDTF">2019-10-18T09:27:52Z</dcterms:modified>
</cp:coreProperties>
</file>