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3" r:id="rId4"/>
    <p:sldId id="269" r:id="rId5"/>
    <p:sldId id="258" r:id="rId6"/>
    <p:sldId id="274" r:id="rId7"/>
    <p:sldId id="271" r:id="rId8"/>
    <p:sldId id="260" r:id="rId9"/>
    <p:sldId id="261" r:id="rId10"/>
    <p:sldId id="264" r:id="rId11"/>
    <p:sldId id="263" r:id="rId12"/>
    <p:sldId id="265" r:id="rId13"/>
    <p:sldId id="266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96" autoAdjust="0"/>
  </p:normalViewPr>
  <p:slideViewPr>
    <p:cSldViewPr>
      <p:cViewPr varScale="1">
        <p:scale>
          <a:sx n="76" d="100"/>
          <a:sy n="76" d="100"/>
        </p:scale>
        <p:origin x="-826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504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928670"/>
            <a:ext cx="8786874" cy="40719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Книги военного времени:</a:t>
            </a:r>
            <a:br>
              <a:rPr lang="ru-RU" dirty="0" smtClean="0"/>
            </a:br>
            <a:r>
              <a:rPr lang="ru-RU" dirty="0" smtClean="0"/>
              <a:t> итоги патриотического рейда 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«И память о войне нам книга оживит</a:t>
            </a:r>
            <a:r>
              <a:rPr lang="ru-RU" smtClean="0">
                <a:solidFill>
                  <a:srgbClr val="FF0000"/>
                </a:solidFill>
              </a:rPr>
              <a:t>: книги, </a:t>
            </a:r>
            <a:r>
              <a:rPr lang="ru-RU" dirty="0" smtClean="0">
                <a:solidFill>
                  <a:srgbClr val="FF0000"/>
                </a:solidFill>
              </a:rPr>
              <a:t>изданные в годы Великой отечественной войны»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ульяновской области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6000768"/>
            <a:ext cx="6572296" cy="71438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ОГБУК  Ульяновская областная библиотека для детей и юношества имени С.Т. Аксакова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ОГБУК Ульяновская областная библиотека для детей и юношества имени С.Т. Аксакова</a:t>
            </a:r>
            <a:endParaRPr lang="ru-RU" dirty="0"/>
          </a:p>
        </p:txBody>
      </p:sp>
      <p:pic>
        <p:nvPicPr>
          <p:cNvPr id="5122" name="Picture 2" descr="C:\Users\User39\Desktop\конференция\фото книг войны\И память\И память о войне_нов.jpg\И память о войне_нов-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8501122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643998" cy="57245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ОГБУК Ульяновская областная библиотека для детей и юношества имени С.Т. Аксакова</a:t>
            </a:r>
            <a:endParaRPr lang="ru-RU" dirty="0"/>
          </a:p>
        </p:txBody>
      </p:sp>
      <p:pic>
        <p:nvPicPr>
          <p:cNvPr id="4098" name="Picture 2" descr="C:\Users\User39\Desktop\конференция\фото книг войны\И память\И память о войне_нов.jpg\И память о войне_нов-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8501122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410604" cy="56531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ОГБУК Ульяновская областная библиотека для детей и юношества имени С.Т. Аксакова</a:t>
            </a:r>
            <a:endParaRPr lang="ru-RU" dirty="0"/>
          </a:p>
        </p:txBody>
      </p:sp>
      <p:pic>
        <p:nvPicPr>
          <p:cNvPr id="6146" name="Picture 2" descr="C:\Users\User39\Desktop\конференция\фото книг войны\И память\И память о войне_нов.jpg\И память о войне_нов-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01122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267728" cy="5581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ОГБУК Ульяновская областная библиотека для детей и юношества имени С.Т. Аксакова</a:t>
            </a:r>
            <a:endParaRPr lang="ru-RU" dirty="0"/>
          </a:p>
        </p:txBody>
      </p:sp>
      <p:pic>
        <p:nvPicPr>
          <p:cNvPr id="1026" name="Picture 2" descr="C:\Users\User39\Desktop\конференция\фото книг войны\скрин 2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3469"/>
            <a:ext cx="7929618" cy="5814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ОГБУК Ульяновская областная библиотека для детей и юношества имени С.Т. Аксакова</a:t>
            </a:r>
            <a:endParaRPr lang="ru-RU" dirty="0"/>
          </a:p>
        </p:txBody>
      </p:sp>
      <p:pic>
        <p:nvPicPr>
          <p:cNvPr id="7170" name="Picture 2" descr="C:\Users\User39\Desktop\конференция\фото книг войны\скрин У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52"/>
            <a:ext cx="821537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ОГБУК Ульяновская областная библиотека для детей и юношества имени С.Т. Аксакова</a:t>
            </a:r>
            <a:endParaRPr lang="ru-RU" dirty="0"/>
          </a:p>
        </p:txBody>
      </p:sp>
      <p:pic>
        <p:nvPicPr>
          <p:cNvPr id="8194" name="Picture 2" descr="C:\Users\User39\Desktop\конференция\фото книг войны\скрин УТ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8143932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86742" cy="44291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Благодарю  за внимание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cs typeface="Times New Roman" pitchFamily="18" charset="0"/>
              </a:rPr>
              <a:t>Крупина </a:t>
            </a:r>
            <a:br>
              <a:rPr lang="ru-RU" sz="2700" dirty="0" smtClean="0">
                <a:cs typeface="Times New Roman" pitchFamily="18" charset="0"/>
              </a:rPr>
            </a:br>
            <a:r>
              <a:rPr lang="ru-RU" sz="2700" dirty="0" smtClean="0">
                <a:cs typeface="Times New Roman" pitchFamily="18" charset="0"/>
              </a:rPr>
              <a:t>Маиса Ильинична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en-US" dirty="0" err="1" smtClean="0"/>
              <a:t>aksakovka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ОГБУК Ульяновская областная библиотека для детей и юношества имени С.Т.Аксакова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ОГБУК Ульяновская областная библиотека для детей и юношества имени С.Т. Аксакова</a:t>
            </a:r>
            <a:endParaRPr lang="ru-RU" dirty="0"/>
          </a:p>
        </p:txBody>
      </p:sp>
      <p:pic>
        <p:nvPicPr>
          <p:cNvPr id="1026" name="Picture 2" descr="C:\Users\User39\Desktop\конференция\фото книги войны разные\c09b5fc611bd7c1abaa87faade831eeb.jpg"/>
          <p:cNvPicPr>
            <a:picLocks noChangeAspect="1" noChangeArrowheads="1"/>
          </p:cNvPicPr>
          <p:nvPr/>
        </p:nvPicPr>
        <p:blipFill rotWithShape="1">
          <a:blip r:embed="rId2" cstate="print"/>
          <a:srcRect t="4255" b="11446"/>
          <a:stretch/>
        </p:blipFill>
        <p:spPr bwMode="auto">
          <a:xfrm>
            <a:off x="2339752" y="26061"/>
            <a:ext cx="4614588" cy="5890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ОГБУК Ульяновская областная библиотека для детей и юношества имени С.Т. Аксакова</a:t>
            </a:r>
            <a:endParaRPr lang="ru-RU" dirty="0"/>
          </a:p>
        </p:txBody>
      </p:sp>
      <p:pic>
        <p:nvPicPr>
          <p:cNvPr id="2050" name="Picture 2" descr="C:\Users\User39\Desktop\конференция\фото книги войны разные\на обложку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6488" y="-36529"/>
            <a:ext cx="9037512" cy="6077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038600"/>
            <a:ext cx="8553480" cy="1828800"/>
          </a:xfrm>
        </p:spPr>
        <p:txBody>
          <a:bodyPr/>
          <a:lstStyle/>
          <a:p>
            <a:r>
              <a:rPr lang="ru-RU" dirty="0" smtClean="0"/>
              <a:t>Слайд  о рейде (у </a:t>
            </a:r>
            <a:r>
              <a:rPr lang="ru-RU" dirty="0" err="1" smtClean="0"/>
              <a:t>тани</a:t>
            </a:r>
            <a:r>
              <a:rPr lang="ru-RU" dirty="0" smtClean="0"/>
              <a:t> спросить)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ОГБУК Ульяновская областная библиотека для детей и юношества имени С.Т. Аксакова</a:t>
            </a:r>
            <a:endParaRPr lang="ru-RU" dirty="0"/>
          </a:p>
        </p:txBody>
      </p:sp>
      <p:pic>
        <p:nvPicPr>
          <p:cNvPr id="1026" name="Picture 2" descr="C:\Users\User39\Desktop\конференция\фото книг войны\На плазм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142852"/>
            <a:ext cx="8858312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71480"/>
            <a:ext cx="8572560" cy="47149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143644"/>
            <a:ext cx="6705600" cy="5921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ОГБУК  Ульяновская областная библиотека для детей и юношества имени С.Т. Аксакова</a:t>
            </a:r>
          </a:p>
        </p:txBody>
      </p:sp>
      <p:pic>
        <p:nvPicPr>
          <p:cNvPr id="1026" name="Picture 2" descr="C:\Users\User39\Desktop\конференция\фото книг войны\IMG-d331e34fec8102088b9d1a2dd6e12944-V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504" y="100933"/>
            <a:ext cx="4203390" cy="5604520"/>
          </a:xfrm>
          <a:prstGeom prst="rect">
            <a:avLst/>
          </a:prstGeom>
          <a:noFill/>
        </p:spPr>
      </p:pic>
      <p:pic>
        <p:nvPicPr>
          <p:cNvPr id="5" name="Picture 4" descr="C:\Users\User39\Desktop\конференция\фото книг войны\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0" y="-46848"/>
            <a:ext cx="4421606" cy="5900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ОГБУК Ульяновская областная библиотека для детей и юношества имени С.Т. Аксакова</a:t>
            </a:r>
            <a:endParaRPr lang="ru-RU" dirty="0"/>
          </a:p>
        </p:txBody>
      </p:sp>
      <p:pic>
        <p:nvPicPr>
          <p:cNvPr id="1027" name="Picture 3" descr="C:\Users\User39\Desktop\конференция\фото книг войны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8596330" cy="5728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00769"/>
            <a:ext cx="6705600" cy="857232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ОГБУК  Ульяновская областная библиотека для детей и юношества имени С.Т. Аксакова</a:t>
            </a:r>
          </a:p>
          <a:p>
            <a:endParaRPr lang="ru-RU" dirty="0"/>
          </a:p>
        </p:txBody>
      </p:sp>
      <p:pic>
        <p:nvPicPr>
          <p:cNvPr id="1026" name="Picture 2" descr="C:\Users\User39\Desktop\конференция\фото книг войны\IMG_482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5295" y="129285"/>
            <a:ext cx="7632848" cy="5707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410604" cy="56436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ОГБУК Ульяновская областная библиотека для детей и юношества имени С.Т. Аксакова</a:t>
            </a:r>
            <a:endParaRPr lang="ru-RU" dirty="0"/>
          </a:p>
        </p:txBody>
      </p:sp>
      <p:pic>
        <p:nvPicPr>
          <p:cNvPr id="1026" name="Picture 2" descr="C:\Users\User39\Desktop\конференция\фото книг войны\скрин ВВ.jpg"/>
          <p:cNvPicPr>
            <a:picLocks noChangeAspect="1" noChangeArrowheads="1"/>
          </p:cNvPicPr>
          <p:nvPr/>
        </p:nvPicPr>
        <p:blipFill rotWithShape="1">
          <a:blip r:embed="rId2" cstate="print"/>
          <a:srcRect t="3546"/>
          <a:stretch/>
        </p:blipFill>
        <p:spPr bwMode="auto">
          <a:xfrm>
            <a:off x="214282" y="142322"/>
            <a:ext cx="8712950" cy="57870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Овал 4"/>
          <p:cNvSpPr/>
          <p:nvPr/>
        </p:nvSpPr>
        <p:spPr>
          <a:xfrm>
            <a:off x="4929190" y="1643050"/>
            <a:ext cx="1485904" cy="500066"/>
          </a:xfrm>
          <a:prstGeom prst="ellipse">
            <a:avLst/>
          </a:prstGeom>
          <a:solidFill>
            <a:schemeClr val="tx1">
              <a:alpha val="1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ОГБУК Ульяновская областная библиотека для детей и юношества  имени С.Т. Аксакова</a:t>
            </a:r>
            <a:endParaRPr lang="ru-RU" dirty="0"/>
          </a:p>
        </p:txBody>
      </p:sp>
      <p:pic>
        <p:nvPicPr>
          <p:cNvPr id="2050" name="Picture 2" descr="X:\ИЗДАТЕЛЬСТВО\2020\I квартал\ГОТОВО\И память\И память о войне_нов.jpg\И память о войне Облож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216" y="0"/>
            <a:ext cx="4714909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196</TotalTime>
  <Words>202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Обычная</vt:lpstr>
      <vt:lpstr>Книги военного времени:  итоги патриотического рейда  «И память о войне нам книга оживит: книги, изданные в годы Великой отечественной войны»  в ульяновской области</vt:lpstr>
      <vt:lpstr>Слайд 2</vt:lpstr>
      <vt:lpstr>Слайд 3</vt:lpstr>
      <vt:lpstr>Слайд  о рейде (у тани спросить)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  Благодарю  за внимание   Крупина  Маиса Ильинична   aksakovka.ru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Книги военного времени: итоги патриотического рейда «И память о войне нам книга оживит»  в ульяновской области</dc:title>
  <dc:creator>User</dc:creator>
  <cp:lastModifiedBy>Admin</cp:lastModifiedBy>
  <cp:revision>29</cp:revision>
  <dcterms:created xsi:type="dcterms:W3CDTF">2020-09-23T12:19:23Z</dcterms:created>
  <dcterms:modified xsi:type="dcterms:W3CDTF">2020-12-17T09:01:08Z</dcterms:modified>
</cp:coreProperties>
</file>