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0" r:id="rId2"/>
    <p:sldId id="364" r:id="rId3"/>
    <p:sldId id="369" r:id="rId4"/>
    <p:sldId id="365" r:id="rId5"/>
    <p:sldId id="366" r:id="rId6"/>
    <p:sldId id="367" r:id="rId7"/>
    <p:sldId id="368" r:id="rId8"/>
    <p:sldId id="370" r:id="rId9"/>
    <p:sldId id="371" r:id="rId10"/>
    <p:sldId id="372" r:id="rId11"/>
    <p:sldId id="373" r:id="rId1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20EC"/>
    <a:srgbClr val="00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77A21-6930-466A-8F1B-7D79C23532B4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ACBB53AB-782A-4252-847E-17CF727D69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8338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9509E-6DA7-4260-92D7-F0083CFE8310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D0B90-4E44-44DB-902F-6BC1301AF8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201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F9F00-38A7-4D81-8EA3-78C14CA7A37C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4C1CC-1B14-489D-AABA-9B5E10EFF2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357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EF3A6-CE65-4EB0-8744-9F76A3477963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D98A0-016C-4F9A-B238-C62FFCB799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672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9F91-FF80-4117-92F8-01B02BE5E46C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7144B-4813-45D4-92CE-DA14A96048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21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0DAA1-1EE8-4CB4-B293-E4A17FCBCE3D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DE27B-D6A8-446F-887D-0ACB336013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943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B3F37-B22C-424F-9214-D76BB88EA494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01107-3258-4510-AB54-9620A28447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240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CC6A3-FDBE-4D29-B5D5-BBEF8221FCCF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C39FE-62BB-4348-A87C-1371292A5A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8418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BD20B-D2FB-4831-81A4-40687D88704E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9372C-02E1-4E8E-9B10-F0A042408E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107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53836-D71B-458E-9BC7-5500E8CA946A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8B1B2-2F46-4001-90E1-8A46D256E1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755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0A572-CC7B-4E56-BB62-949C183059AD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9D5DD-B0CE-4030-8BD3-3E123F73D4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693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9FFBE-FC28-48C8-89BA-AE5C40DB62E1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75E25-E858-41AC-B770-BB8ABE9EC3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20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87AA7E-38D1-40EF-B90D-FF32B3ADA1FD}" type="datetimeFigureOut">
              <a:rPr lang="ru-RU"/>
              <a:pPr>
                <a:defRPr/>
              </a:pPr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FEAC2C4-C00A-49F7-AB38-B0DE7F1FD57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Natali\Desktop\reWalls.com_33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Прямоугольник 9"/>
          <p:cNvSpPr>
            <a:spLocks noChangeArrowheads="1"/>
          </p:cNvSpPr>
          <p:nvPr/>
        </p:nvSpPr>
        <p:spPr bwMode="auto">
          <a:xfrm>
            <a:off x="125413" y="413159"/>
            <a:ext cx="8893175" cy="644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ru-RU" sz="3600" b="1" dirty="0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36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Выставочный </a:t>
            </a:r>
            <a:r>
              <a:rPr lang="ru-RU" altLang="ru-RU" sz="3600" b="1" dirty="0">
                <a:solidFill>
                  <a:srgbClr val="000099"/>
                </a:solidFill>
                <a:latin typeface="Arial" panose="020B0604020202020204" pitchFamily="34" charset="0"/>
              </a:rPr>
              <a:t>проект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3600" b="1" dirty="0">
                <a:solidFill>
                  <a:srgbClr val="000099"/>
                </a:solidFill>
                <a:latin typeface="Arial" panose="020B0604020202020204" pitchFamily="34" charset="0"/>
              </a:rPr>
              <a:t>«Традиции живая нить»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3600" b="1" dirty="0">
                <a:solidFill>
                  <a:srgbClr val="000099"/>
                </a:solidFill>
                <a:latin typeface="Arial" panose="020B0604020202020204" pitchFamily="34" charset="0"/>
              </a:rPr>
              <a:t>как средство знакомства детей и подростков с разнообразием культур народов России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ru-RU" sz="4400" b="1" dirty="0" smtClean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4400" b="1" dirty="0">
              <a:solidFill>
                <a:srgbClr val="C00000"/>
              </a:solidFill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ru-RU" altLang="ru-RU" b="1" dirty="0" err="1">
                <a:solidFill>
                  <a:srgbClr val="002060"/>
                </a:solidFill>
              </a:rPr>
              <a:t>Киршева</a:t>
            </a:r>
            <a:r>
              <a:rPr lang="ru-RU" altLang="ru-RU" b="1" dirty="0">
                <a:solidFill>
                  <a:srgbClr val="002060"/>
                </a:solidFill>
              </a:rPr>
              <a:t> Марина Борисовна – 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заведующий отделом Хабаровской краевой детской библиотеки им. Н. Д. Наволочкина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6"/>
            <a:ext cx="917156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 rot="180546">
            <a:off x="-168301" y="5848312"/>
            <a:ext cx="92152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altLang="ru-RU" sz="4000" dirty="0" smtClean="0">
                <a:solidFill>
                  <a:schemeClr val="accent3">
                    <a:lumMod val="50000"/>
                  </a:schemeClr>
                </a:solidFill>
              </a:rPr>
              <a:t>Творческие мастер-классы</a:t>
            </a:r>
            <a:endParaRPr lang="ru-RU" alt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053">
            <a:off x="362461" y="360848"/>
            <a:ext cx="7121681" cy="534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647">
            <a:off x="1456409" y="802593"/>
            <a:ext cx="7494723" cy="499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447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6"/>
            <a:ext cx="917156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 rot="180546">
            <a:off x="-168301" y="5848312"/>
            <a:ext cx="92152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alt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465" y="1268760"/>
            <a:ext cx="823776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9600" b="1" dirty="0">
                <a:solidFill>
                  <a:srgbClr val="000099"/>
                </a:solidFill>
              </a:rPr>
              <a:t>Спасибо </a:t>
            </a:r>
            <a:endParaRPr lang="ru-RU" sz="9600" b="1" dirty="0" smtClean="0">
              <a:solidFill>
                <a:srgbClr val="000099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9600" b="1" dirty="0" smtClean="0">
                <a:solidFill>
                  <a:srgbClr val="000099"/>
                </a:solidFill>
              </a:rPr>
              <a:t>за </a:t>
            </a:r>
            <a:r>
              <a:rPr lang="ru-RU" sz="9600" b="1" dirty="0">
                <a:solidFill>
                  <a:srgbClr val="000099"/>
                </a:solidFill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294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6"/>
            <a:ext cx="917156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78655" y="719915"/>
            <a:ext cx="4644186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dirty="0">
                <a:solidFill>
                  <a:schemeClr val="accent3">
                    <a:lumMod val="50000"/>
                  </a:schemeClr>
                </a:solidFill>
              </a:rPr>
              <a:t>литературные </a:t>
            </a:r>
            <a:r>
              <a:rPr lang="ru-RU" altLang="ru-RU" sz="2800" dirty="0" smtClean="0">
                <a:solidFill>
                  <a:schemeClr val="accent3">
                    <a:lumMod val="50000"/>
                  </a:schemeClr>
                </a:solidFill>
              </a:rPr>
              <a:t>часы</a:t>
            </a:r>
            <a:r>
              <a:rPr lang="en-US" altLang="ru-RU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</a:rPr>
              <a:t>«Сказки </a:t>
            </a:r>
            <a:r>
              <a:rPr lang="ru-RU" altLang="ru-RU" sz="2800" b="1" dirty="0">
                <a:solidFill>
                  <a:schemeClr val="accent3">
                    <a:lumMod val="50000"/>
                  </a:schemeClr>
                </a:solidFill>
              </a:rPr>
              <a:t>народов России</a:t>
            </a: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  <a:endParaRPr lang="en-US" alt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altLang="ru-RU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</a:rPr>
              <a:t>литературно-познавательные</a:t>
            </a:r>
          </a:p>
          <a:p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</a:rPr>
              <a:t> путешествия</a:t>
            </a:r>
            <a:r>
              <a:rPr lang="ru-RU" altLang="ru-RU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altLang="ru-RU" sz="2800" b="1" dirty="0">
                <a:solidFill>
                  <a:schemeClr val="accent3">
                    <a:lumMod val="50000"/>
                  </a:schemeClr>
                </a:solidFill>
              </a:rPr>
              <a:t>«Сказки коренных народов ДВ»,  «Сказки нижнего Амура</a:t>
            </a: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  <a:endParaRPr lang="en-US" alt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altLang="ru-RU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</a:rPr>
              <a:t>литературно-исторический урок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altLang="ru-RU" sz="2800" b="1" dirty="0">
                <a:solidFill>
                  <a:schemeClr val="accent3">
                    <a:lumMod val="50000"/>
                  </a:schemeClr>
                </a:solidFill>
              </a:rPr>
              <a:t>«Сначала было слово»</a:t>
            </a:r>
          </a:p>
          <a:p>
            <a:endParaRPr lang="ru-RU" altLang="ru-RU" sz="2400" b="1" dirty="0">
              <a:solidFill>
                <a:srgbClr val="000099"/>
              </a:solidFill>
            </a:endParaRPr>
          </a:p>
        </p:txBody>
      </p:sp>
      <p:pic>
        <p:nvPicPr>
          <p:cNvPr id="3077" name="Picture 7" descr="C:\Users\leon\Desktop\ОФОФИК\Год культурного наследия 2022 год\7 баннер живая нить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09" y="-171400"/>
            <a:ext cx="4883151" cy="4957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6"/>
            <a:ext cx="917156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 rot="21422456">
            <a:off x="520812" y="168896"/>
            <a:ext cx="851814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800" dirty="0" smtClean="0">
                <a:solidFill>
                  <a:schemeClr val="accent3">
                    <a:lumMod val="50000"/>
                  </a:schemeClr>
                </a:solidFill>
              </a:rPr>
              <a:t>Краевой фестиваль-ярмарка </a:t>
            </a:r>
            <a:r>
              <a:rPr lang="ru-RU" altLang="ru-RU" sz="4800" b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altLang="ru-RU" sz="4800" b="1" dirty="0" err="1" smtClean="0">
                <a:solidFill>
                  <a:schemeClr val="accent3">
                    <a:lumMod val="50000"/>
                  </a:schemeClr>
                </a:solidFill>
              </a:rPr>
              <a:t>Амурфест</a:t>
            </a:r>
            <a:r>
              <a:rPr lang="ru-RU" altLang="ru-RU" sz="4800" b="1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  <a:endParaRPr lang="ru-RU" altLang="ru-RU" sz="48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altLang="ru-RU" sz="2400" b="1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849">
            <a:off x="356580" y="1906081"/>
            <a:ext cx="5869867" cy="4392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114">
            <a:off x="5644762" y="1967454"/>
            <a:ext cx="3093360" cy="4687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93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6"/>
            <a:ext cx="917156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7303" y="172619"/>
            <a:ext cx="91715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 smtClean="0">
                <a:solidFill>
                  <a:schemeClr val="accent3">
                    <a:lumMod val="50000"/>
                  </a:schemeClr>
                </a:solidFill>
              </a:rPr>
              <a:t>В рамках Всероссийской акции </a:t>
            </a:r>
            <a:r>
              <a:rPr lang="ru-RU" altLang="ru-RU" sz="3200" b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altLang="ru-RU" sz="3200" b="1" dirty="0" err="1" smtClean="0">
                <a:solidFill>
                  <a:schemeClr val="accent3">
                    <a:lumMod val="50000"/>
                  </a:schemeClr>
                </a:solidFill>
              </a:rPr>
              <a:t>Библионочь</a:t>
            </a:r>
            <a:r>
              <a:rPr lang="ru-RU" alt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2022»</a:t>
            </a:r>
            <a:r>
              <a:rPr lang="ru-RU" altLang="ru-RU" sz="3200" dirty="0" smtClean="0">
                <a:solidFill>
                  <a:schemeClr val="accent3">
                    <a:lumMod val="50000"/>
                  </a:schemeClr>
                </a:solidFill>
              </a:rPr>
              <a:t> проведена интерактивная программа </a:t>
            </a:r>
            <a:r>
              <a:rPr lang="ru-RU" altLang="ru-RU" sz="3200" b="1" dirty="0" smtClean="0">
                <a:solidFill>
                  <a:schemeClr val="accent3">
                    <a:lumMod val="50000"/>
                  </a:schemeClr>
                </a:solidFill>
              </a:rPr>
              <a:t>«Поди, туда – не знаю куда…». </a:t>
            </a:r>
            <a:endParaRPr lang="ru-RU" altLang="ru-RU" sz="2800" b="1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968">
            <a:off x="519100" y="2318905"/>
            <a:ext cx="6012160" cy="40101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203">
            <a:off x="3197477" y="2434817"/>
            <a:ext cx="5664596" cy="3778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0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8" y="-28019"/>
            <a:ext cx="917156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 rot="206003">
            <a:off x="-59866" y="610788"/>
            <a:ext cx="94845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 smtClean="0">
                <a:solidFill>
                  <a:schemeClr val="accent3">
                    <a:lumMod val="50000"/>
                  </a:schemeClr>
                </a:solidFill>
              </a:rPr>
              <a:t>Выставка-инсталляция </a:t>
            </a:r>
          </a:p>
          <a:p>
            <a:pPr algn="ctr"/>
            <a:r>
              <a:rPr lang="ru-RU" altLang="ru-RU" sz="3200" b="1" dirty="0" smtClean="0">
                <a:solidFill>
                  <a:schemeClr val="accent3">
                    <a:lumMod val="50000"/>
                  </a:schemeClr>
                </a:solidFill>
              </a:rPr>
              <a:t>«Традиции живая нить»</a:t>
            </a:r>
            <a:endParaRPr lang="ru-RU" alt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340">
            <a:off x="810014" y="2052814"/>
            <a:ext cx="6687316" cy="41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4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6"/>
            <a:ext cx="917156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9">
            <a:off x="317426" y="146835"/>
            <a:ext cx="4148254" cy="4298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66">
            <a:off x="1906124" y="1475646"/>
            <a:ext cx="5753964" cy="39646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8">
            <a:off x="4516335" y="127525"/>
            <a:ext cx="5604408" cy="3949173"/>
          </a:xfrm>
          <a:prstGeom prst="rect">
            <a:avLst/>
          </a:prstGeom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0" y="5661248"/>
            <a:ext cx="92152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 smtClean="0">
                <a:solidFill>
                  <a:schemeClr val="accent3">
                    <a:lumMod val="50000"/>
                  </a:schemeClr>
                </a:solidFill>
              </a:rPr>
              <a:t>Раздел </a:t>
            </a:r>
            <a:r>
              <a:rPr lang="ru-RU" altLang="ru-RU" sz="3200" b="1" dirty="0" smtClean="0">
                <a:solidFill>
                  <a:schemeClr val="accent3">
                    <a:lumMod val="50000"/>
                  </a:schemeClr>
                </a:solidFill>
              </a:rPr>
              <a:t>«Калейдоскоп национальных культур»</a:t>
            </a:r>
            <a:endParaRPr lang="ru-RU" alt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1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6"/>
            <a:ext cx="917156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-71292" y="5229200"/>
            <a:ext cx="9215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 smtClean="0">
                <a:solidFill>
                  <a:schemeClr val="accent3">
                    <a:lumMod val="50000"/>
                  </a:schemeClr>
                </a:solidFill>
              </a:rPr>
              <a:t>Раздел </a:t>
            </a:r>
            <a:r>
              <a:rPr lang="ru-RU" altLang="ru-RU" sz="3200" b="1" dirty="0" smtClean="0">
                <a:solidFill>
                  <a:schemeClr val="accent3">
                    <a:lumMod val="50000"/>
                  </a:schemeClr>
                </a:solidFill>
              </a:rPr>
              <a:t>«Родники земли русской»</a:t>
            </a:r>
            <a:endParaRPr lang="ru-RU" alt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276">
            <a:off x="1273808" y="503905"/>
            <a:ext cx="6845067" cy="45633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110">
            <a:off x="1658437" y="157014"/>
            <a:ext cx="6519891" cy="4967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68" y="39539"/>
            <a:ext cx="4255888" cy="50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6"/>
            <a:ext cx="917156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 rot="180546">
            <a:off x="-168301" y="5848312"/>
            <a:ext cx="92152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solidFill>
                  <a:schemeClr val="accent3">
                    <a:lumMod val="50000"/>
                  </a:schemeClr>
                </a:solidFill>
              </a:rPr>
              <a:t> Раздел </a:t>
            </a:r>
            <a:r>
              <a:rPr lang="ru-RU" altLang="ru-RU" sz="4000" b="1" dirty="0">
                <a:solidFill>
                  <a:schemeClr val="accent3">
                    <a:lumMod val="50000"/>
                  </a:schemeClr>
                </a:solidFill>
              </a:rPr>
              <a:t>«Приамурская мозаика»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9" y="387068"/>
            <a:ext cx="7617321" cy="5078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58">
            <a:off x="1319033" y="513192"/>
            <a:ext cx="7596336" cy="50642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1"/>
          <a:stretch/>
        </p:blipFill>
        <p:spPr>
          <a:xfrm>
            <a:off x="2468593" y="532477"/>
            <a:ext cx="3616013" cy="5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9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6"/>
            <a:ext cx="917156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-168301" y="5848312"/>
            <a:ext cx="92152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alt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534">
            <a:off x="80450" y="785959"/>
            <a:ext cx="7240335" cy="4826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262">
            <a:off x="3738191" y="357535"/>
            <a:ext cx="5333586" cy="4000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48680"/>
            <a:ext cx="4346215" cy="579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618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2651</TotalTime>
  <Words>121</Words>
  <Application>Microsoft Office PowerPoint</Application>
  <PresentationFormat>Экран (4:3)</PresentationFormat>
  <Paragraphs>28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Natali</dc:creator>
  <cp:lastModifiedBy>leon</cp:lastModifiedBy>
  <cp:revision>283</cp:revision>
  <dcterms:created xsi:type="dcterms:W3CDTF">2015-10-06T09:27:42Z</dcterms:created>
  <dcterms:modified xsi:type="dcterms:W3CDTF">2022-10-18T23:13:03Z</dcterms:modified>
</cp:coreProperties>
</file>