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C80"/>
    <a:srgbClr val="FF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014" y="116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50E8D-1B0A-4A2D-A457-A25A3E78B903}" type="datetimeFigureOut">
              <a:rPr lang="ru-RU" smtClean="0"/>
              <a:pPr/>
              <a:t>20.04.2015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57002-3D68-4314-A490-89C8AE7CC2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50E8D-1B0A-4A2D-A457-A25A3E78B903}" type="datetimeFigureOut">
              <a:rPr lang="ru-RU" smtClean="0"/>
              <a:pPr/>
              <a:t>20.04.2015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57002-3D68-4314-A490-89C8AE7CC2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50E8D-1B0A-4A2D-A457-A25A3E78B903}" type="datetimeFigureOut">
              <a:rPr lang="ru-RU" smtClean="0"/>
              <a:pPr/>
              <a:t>20.04.2015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57002-3D68-4314-A490-89C8AE7CC2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50E8D-1B0A-4A2D-A457-A25A3E78B903}" type="datetimeFigureOut">
              <a:rPr lang="ru-RU" smtClean="0"/>
              <a:pPr/>
              <a:t>20.04.2015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57002-3D68-4314-A490-89C8AE7CC2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50E8D-1B0A-4A2D-A457-A25A3E78B903}" type="datetimeFigureOut">
              <a:rPr lang="ru-RU" smtClean="0"/>
              <a:pPr/>
              <a:t>20.04.2015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57002-3D68-4314-A490-89C8AE7CC2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50E8D-1B0A-4A2D-A457-A25A3E78B903}" type="datetimeFigureOut">
              <a:rPr lang="ru-RU" smtClean="0"/>
              <a:pPr/>
              <a:t>20.04.2015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57002-3D68-4314-A490-89C8AE7CC2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50E8D-1B0A-4A2D-A457-A25A3E78B903}" type="datetimeFigureOut">
              <a:rPr lang="ru-RU" smtClean="0"/>
              <a:pPr/>
              <a:t>20.04.2015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57002-3D68-4314-A490-89C8AE7CC2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50E8D-1B0A-4A2D-A457-A25A3E78B903}" type="datetimeFigureOut">
              <a:rPr lang="ru-RU" smtClean="0"/>
              <a:pPr/>
              <a:t>20.04.2015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57002-3D68-4314-A490-89C8AE7CC2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50E8D-1B0A-4A2D-A457-A25A3E78B903}" type="datetimeFigureOut">
              <a:rPr lang="ru-RU" smtClean="0"/>
              <a:pPr/>
              <a:t>20.04.2015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57002-3D68-4314-A490-89C8AE7CC2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50E8D-1B0A-4A2D-A457-A25A3E78B903}" type="datetimeFigureOut">
              <a:rPr lang="ru-RU" smtClean="0"/>
              <a:pPr/>
              <a:t>20.04.2015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57002-3D68-4314-A490-89C8AE7CC2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50E8D-1B0A-4A2D-A457-A25A3E78B903}" type="datetimeFigureOut">
              <a:rPr lang="ru-RU" smtClean="0"/>
              <a:pPr/>
              <a:t>20.04.2015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57002-3D68-4314-A490-89C8AE7CC2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550E8D-1B0A-4A2D-A457-A25A3E78B903}" type="datetimeFigureOut">
              <a:rPr lang="ru-RU" smtClean="0"/>
              <a:pPr/>
              <a:t>20.04.2015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F57002-3D68-4314-A490-89C8AE7CC2A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&amp;Fcy;&amp;ocy;&amp;tcy;&amp;ocy;&amp;rcy;&amp;acy;&amp;mcy;&amp;kcy;&amp;icy; &amp;scy; &amp;pcy;&amp;ocy;&amp;lcy;&amp;iecy;&amp;vcy;&amp;ycy;&amp;mcy;&amp;icy; &amp;tscy;&amp;vcy;&amp;iecy;&amp;tcy;&amp;acy;&amp;mcy;&amp;icy;, &amp;mcy;&amp;acy;&amp;kcy;&amp;acy;&amp;mcy;&amp;icy; &amp;icy; &amp;ncy;&amp;acy;&amp;rcy;&amp;tscy;&amp;icy;&amp;scy;&amp;scy;&amp;acy;&amp;mcy;&amp;icy;"/>
          <p:cNvPicPr>
            <a:picLocks noChangeAspect="1" noChangeArrowheads="1"/>
          </p:cNvPicPr>
          <p:nvPr/>
        </p:nvPicPr>
        <p:blipFill>
          <a:blip r:embed="rId2" cstate="print">
            <a:lum bright="30000" contrast="30000"/>
          </a:blip>
          <a:srcRect/>
          <a:stretch>
            <a:fillRect/>
          </a:stretch>
        </p:blipFill>
        <p:spPr bwMode="auto">
          <a:xfrm>
            <a:off x="0" y="5715008"/>
            <a:ext cx="6858000" cy="3428992"/>
          </a:xfrm>
          <a:prstGeom prst="rect">
            <a:avLst/>
          </a:prstGeom>
          <a:noFill/>
        </p:spPr>
      </p:pic>
      <p:sp>
        <p:nvSpPr>
          <p:cNvPr id="15" name="TextBox 14"/>
          <p:cNvSpPr txBox="1"/>
          <p:nvPr/>
        </p:nvSpPr>
        <p:spPr>
          <a:xfrm>
            <a:off x="214290" y="6429388"/>
            <a:ext cx="664371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 Международному дню освобождения узников фашистских концлагерей</a:t>
            </a:r>
            <a:r>
              <a:rPr lang="en-US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0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Новозыбковской</a:t>
            </a:r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детской библиотеке  прошёл </a:t>
            </a:r>
          </a:p>
          <a:p>
            <a:pPr algn="ctr"/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вечер памяти «Узники великой войны». </a:t>
            </a:r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Старшеклассники узнали об истории создания </a:t>
            </a:r>
          </a:p>
          <a:p>
            <a:pPr algn="ctr"/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лагерей смерти, о пытках, которыми подвергались узники, о количестве жертв лагерей смерти.</a:t>
            </a:r>
            <a:endParaRPr lang="ru-RU" sz="20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0" y="5643570"/>
            <a:ext cx="6858000" cy="646331"/>
          </a:xfrm>
          <a:prstGeom prst="rect">
            <a:avLst/>
          </a:prstGeom>
          <a:noFill/>
          <a:effectLst>
            <a:glow rad="228600">
              <a:schemeClr val="accent2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ln>
                  <a:solidFill>
                    <a:srgbClr val="7030A0"/>
                  </a:solidFill>
                </a:ln>
                <a:solidFill>
                  <a:srgbClr val="00B0F0"/>
                </a:solidFill>
                <a:latin typeface="a_AlbionicTitulInfl" pitchFamily="34" charset="-52"/>
              </a:rPr>
              <a:t>8 АПРЕЛЯ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6858000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2" name="Picture 4" descr="&amp;Pcy;&amp;rcy;&amp;ocy; &amp;bcy;&amp;icy;&amp;bcy;&amp;icy;&amp;kcy;&amp;acy;&amp;lcy;&amp;kcy;&amp;icy; (&amp;fcy;&amp;lcy;&amp;ucy;&amp;dcy;) - &amp;chcy;&amp;acy;&amp;scy;&amp;tcy;&amp;softcy; 6 - &amp;Scy;&amp;tcy;&amp;rcy;&amp;acy;&amp;ncy;&amp;icy;&amp;tscy;&amp;acy; 118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5000628"/>
            <a:ext cx="1857340" cy="7143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1" name="Picture 4" descr="&amp;Pcy;&amp;rcy;&amp;ocy; &amp;bcy;&amp;icy;&amp;bcy;&amp;icy;&amp;kcy;&amp;acy;&amp;lcy;&amp;kcy;&amp;icy; (&amp;fcy;&amp;lcy;&amp;ucy;&amp;dcy;) - &amp;chcy;&amp;acy;&amp;scy;&amp;tcy;&amp;softcy; 6 - &amp;Scy;&amp;tcy;&amp;rcy;&amp;acy;&amp;ncy;&amp;icy;&amp;tscy;&amp;acy; 1188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85926" y="5000628"/>
            <a:ext cx="1714488" cy="7143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" name="Picture 4" descr="&amp;Pcy;&amp;rcy;&amp;ocy; &amp;bcy;&amp;icy;&amp;bcy;&amp;icy;&amp;kcy;&amp;acy;&amp;lcy;&amp;kcy;&amp;icy; (&amp;fcy;&amp;lcy;&amp;ucy;&amp;dcy;) - &amp;chcy;&amp;acy;&amp;scy;&amp;tcy;&amp;softcy; 6 - &amp;Scy;&amp;tcy;&amp;rcy;&amp;acy;&amp;ncy;&amp;icy;&amp;tscy;&amp;acy; 1188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429000" y="5000628"/>
            <a:ext cx="1714488" cy="7143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9" name="Picture 4" descr="&amp;Pcy;&amp;rcy;&amp;ocy; &amp;bcy;&amp;icy;&amp;bcy;&amp;icy;&amp;kcy;&amp;acy;&amp;lcy;&amp;kcy;&amp;icy; (&amp;fcy;&amp;lcy;&amp;ucy;&amp;dcy;) - &amp;chcy;&amp;acy;&amp;scy;&amp;tcy;&amp;softcy; 6 - &amp;Scy;&amp;tcy;&amp;rcy;&amp;acy;&amp;ncy;&amp;icy;&amp;tscy;&amp;acy; 1188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143512" y="5000628"/>
            <a:ext cx="1714488" cy="7143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" name="Picture 2" descr="&amp;Acy;&amp;dcy;&amp;mcy;&amp;icy;&amp;ncy;&amp;icy;&amp;scy;&amp;tcy;&amp;rcy;&amp;acy;&amp;tscy;&amp;icy;&amp;yacy; &amp;scy;&amp;iecy;&amp;lcy;&amp;softcy;&amp;scy;&amp;kcy;&amp;ocy;&amp;gcy;&amp;ocy; &amp;pcy;&amp;ocy;&amp;scy;&amp;iecy;&amp;lcy;&amp;iecy;&amp;ncy;&amp;icy;&amp;yacy; &amp;scy;&amp;tcy;&amp;acy;&amp;ncy;&amp;icy;&amp;tscy;&amp;acy; &amp;Scy;&amp;tcy;&amp;acy;&amp;rcy;&amp;ocy;&amp;dcy;&amp;iecy;&amp;rcy;&amp;iecy;&amp;vcy;&amp;yacy;&amp;ncy;&amp;kcy;&amp;ocy;&amp;vcy;&amp;scy;&amp;kcy;&amp;acy;&amp;yacy;. . &amp;Ocy;&amp;fcy;&amp;icy;&amp;tscy;&amp;icy;&amp;acy;&amp;lcy;&amp;softcy;&amp;ncy;&amp;ycy;&amp;jcy; &amp;scy;&amp;acy;&amp;jcy;&amp;tcy;. &quot; slider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0"/>
            <a:ext cx="2151011" cy="117488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337</TotalTime>
  <Words>42</Words>
  <Application>Microsoft Office PowerPoint</Application>
  <PresentationFormat>Экран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Admin</cp:lastModifiedBy>
  <cp:revision>50</cp:revision>
  <dcterms:created xsi:type="dcterms:W3CDTF">2015-02-02T10:43:45Z</dcterms:created>
  <dcterms:modified xsi:type="dcterms:W3CDTF">2015-04-20T06:43:59Z</dcterms:modified>
</cp:coreProperties>
</file>