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1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0E8D-1B0A-4A2D-A457-A25A3E78B903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Fcy;&amp;ocy;&amp;tcy;&amp;ocy;&amp;rcy;&amp;acy;&amp;mcy;&amp;kcy;&amp;icy; &amp;scy; &amp;pcy;&amp;ocy;&amp;lcy;&amp;iecy;&amp;vcy;&amp;ycy;&amp;mcy;&amp;icy; &amp;tscy;&amp;vcy;&amp;iecy;&amp;tcy;&amp;acy;&amp;mcy;&amp;icy;, &amp;mcy;&amp;acy;&amp;kcy;&amp;acy;&amp;mcy;&amp;icy; &amp;icy; &amp;ncy;&amp;acy;&amp;rcy;&amp;tscy;&amp;icy;&amp;scy;&amp;scy;&amp;acy;&amp;mcy;&amp;icy;"/>
          <p:cNvPicPr>
            <a:picLocks noChangeAspect="1" noChangeArrowheads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5715008"/>
            <a:ext cx="6858000" cy="342899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16632" y="5940153"/>
            <a:ext cx="65527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Новозыбковской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детской библиотеке в рамках мероприятий, приуроченных к 70-летию Победы был проведен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 памяти «У войны не женское лицо»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который  посетили старшеклассники города. Ребята узнали о первой женщине, удостоенной звания Героя Советского Союза, о лётчицах из авиаполка «Ночные ведьмы», медсёстрах и снайперах, отличившихся в боях. В мероприятии звучали стихи Ю.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Друниной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отрывки из художественных фильмов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 зори здесь тихие», «Ночные ведьмы».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580112"/>
            <a:ext cx="685800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latin typeface="a_AlbionicTitulInfl" pitchFamily="34" charset="-52"/>
              </a:rPr>
              <a:t>12 МАРТА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Рисунок 16" descr="70 лет Великой Победе: помним, чтим, гордимся! :: Новости :: ТВ Центр - Официальный сайт телекомпании"/>
          <p:cNvPicPr/>
          <p:nvPr/>
        </p:nvPicPr>
        <p:blipFill>
          <a:blip r:embed="rId4" cstate="print"/>
          <a:srcRect l="7752" t="10915" r="8638" b="12324"/>
          <a:stretch>
            <a:fillRect/>
          </a:stretch>
        </p:blipFill>
        <p:spPr bwMode="auto">
          <a:xfrm>
            <a:off x="285728" y="214282"/>
            <a:ext cx="1344922" cy="88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00628"/>
            <a:ext cx="1857340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26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12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33</cp:revision>
  <dcterms:created xsi:type="dcterms:W3CDTF">2015-02-02T10:43:45Z</dcterms:created>
  <dcterms:modified xsi:type="dcterms:W3CDTF">2015-03-17T12:27:33Z</dcterms:modified>
</cp:coreProperties>
</file>