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7" r:id="rId3"/>
    <p:sldId id="261" r:id="rId4"/>
    <p:sldId id="263" r:id="rId5"/>
    <p:sldId id="262" r:id="rId6"/>
    <p:sldId id="264" r:id="rId7"/>
    <p:sldId id="265" r:id="rId8"/>
    <p:sldId id="266" r:id="rId9"/>
    <p:sldId id="258" r:id="rId10"/>
    <p:sldId id="267" r:id="rId11"/>
    <p:sldId id="268" r:id="rId12"/>
    <p:sldId id="269" r:id="rId13"/>
    <p:sldId id="270" r:id="rId14"/>
    <p:sldId id="272" r:id="rId15"/>
    <p:sldId id="275" r:id="rId16"/>
    <p:sldId id="276" r:id="rId17"/>
    <p:sldId id="283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6600"/>
    <a:srgbClr val="669900"/>
    <a:srgbClr val="FFFF66"/>
    <a:srgbClr val="003300"/>
    <a:srgbClr val="00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>
        <p:scale>
          <a:sx n="80" d="100"/>
          <a:sy n="80" d="100"/>
        </p:scale>
        <p:origin x="-87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0E989-F99B-4D14-8AB8-6EE3F257C524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5F557-ABC0-499E-80F0-4FD1CDF9A3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5F557-ABC0-499E-80F0-4FD1CDF9A38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039B-E0CB-4A84-96B1-FC2A8553D745}" type="datetimeFigureOut">
              <a:rPr lang="ru-RU" smtClean="0"/>
              <a:pPr/>
              <a:t>30.04.2014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C253-96D5-4068-8B3C-47E10D553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МУНИЦИПАЛЬНОЕ БЮДЖЕТНОЕ УЧРЕЖДЕНИЕ КУЛЬТУРЫ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«НОВОЗЫБКОВСКАЯ ГОРОДСКАЯ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ЦЕНТРАЛИЗОВАННАЯ БИБЛИОТЕЧНАЯ СИСТЕМА»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ДЕТСКАЯ БИБЛИОТЕКА</a:t>
            </a:r>
            <a:endParaRPr lang="ru-RU" sz="31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ВЕСЕННЯЯ </a:t>
            </a:r>
          </a:p>
          <a:p>
            <a:pPr algn="ctr">
              <a:buNone/>
            </a:pPr>
            <a:r>
              <a:rPr lang="ru-RU" sz="66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НЕДЕЛЯ</a:t>
            </a:r>
          </a:p>
          <a:p>
            <a:pPr algn="ctr">
              <a:buNone/>
            </a:pPr>
            <a:r>
              <a:rPr lang="ru-RU" sz="66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ДОБРА</a:t>
            </a:r>
          </a:p>
          <a:p>
            <a:pPr algn="ctr">
              <a:buNone/>
            </a:pPr>
            <a:r>
              <a:rPr lang="ru-RU" sz="36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акция</a:t>
            </a:r>
            <a:endParaRPr lang="ru-RU" sz="3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http://ia108.mycdn.me/getImage?photoId=498824115557&amp;photoType=0"/>
          <p:cNvPicPr/>
          <p:nvPr/>
        </p:nvPicPr>
        <p:blipFill>
          <a:blip r:embed="rId2" cstate="print"/>
          <a:srcRect l="2598" t="6866" r="26198" b="6866"/>
          <a:stretch>
            <a:fillRect/>
          </a:stretch>
        </p:blipFill>
        <p:spPr bwMode="auto">
          <a:xfrm>
            <a:off x="928662" y="1571612"/>
            <a:ext cx="714380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1500174"/>
            <a:ext cx="1154115" cy="3865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Mistral"/>
              </a:rPr>
              <a:t>В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Mistral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1928794" y="2000240"/>
            <a:ext cx="5715040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Mistral"/>
              </a:rPr>
              <a:t>есенняя</a:t>
            </a:r>
            <a:endParaRPr lang="ru-RU" sz="1800" kern="10" spc="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Mistral"/>
            </a:endParaRP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2071670" y="3286124"/>
            <a:ext cx="5429288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b="1" kern="10" spc="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Constantia"/>
              </a:rPr>
              <a:t>неделя</a:t>
            </a:r>
            <a:endParaRPr lang="ru-RU" sz="1800" b="1" kern="10" spc="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Constantia"/>
            </a:endParaRPr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2000232" y="4000504"/>
            <a:ext cx="5572164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b="1" kern="10" spc="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Constantia"/>
              </a:rPr>
              <a:t>доброты</a:t>
            </a:r>
            <a:endParaRPr lang="ru-RU" sz="1800" b="1" kern="10" spc="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Constantia"/>
            </a:endParaRPr>
          </a:p>
        </p:txBody>
      </p:sp>
      <p:sp>
        <p:nvSpPr>
          <p:cNvPr id="1036" name="WordArt 12"/>
          <p:cNvSpPr>
            <a:spLocks noChangeArrowheads="1" noChangeShapeType="1" noTextEdit="1"/>
          </p:cNvSpPr>
          <p:nvPr/>
        </p:nvSpPr>
        <p:spPr bwMode="auto">
          <a:xfrm>
            <a:off x="3428992" y="5429264"/>
            <a:ext cx="1643074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Mistral"/>
              </a:rPr>
              <a:t>акция</a:t>
            </a:r>
            <a:endParaRPr lang="ru-RU" sz="1800" kern="10" spc="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Mistral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29313" y="214313"/>
            <a:ext cx="3000375" cy="342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23 апреля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ВОСПИТАНИЯ ДОБРОТЫ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«Дружим с добрым словом»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выставка-совет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050" name="Picture 2" descr="C:\Documents and Settings\direktor\Мои документы\SN859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33198" y="876083"/>
            <a:ext cx="6181371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85791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43636" y="1"/>
            <a:ext cx="3000364" cy="1571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24 апреля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ДОБРОГО ЗДОРОВЬЯ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3554" name="Picture 2" descr="C:\Documents and Settings\direktor\Мои документы\Для Брянска\даже бабушка-яга.JPG"/>
          <p:cNvPicPr>
            <a:picLocks noChangeAspect="1" noChangeArrowheads="1"/>
          </p:cNvPicPr>
          <p:nvPr/>
        </p:nvPicPr>
        <p:blipFill>
          <a:blip r:embed="rId2" cstate="print"/>
          <a:srcRect r="6061"/>
          <a:stretch>
            <a:fillRect/>
          </a:stretch>
        </p:blipFill>
        <p:spPr bwMode="auto">
          <a:xfrm>
            <a:off x="285720" y="285728"/>
            <a:ext cx="5715040" cy="635798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43636" y="1357298"/>
            <a:ext cx="3000364" cy="5500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Мультурок «Даже Бабушка Яга не курила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табака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»  познакомил ребят  со сказочными лесными героями, которые ведут здоровый образ жизни.  Школьники узнали,  как гибнет все живое  от вредоносного сигаретного дыма, а лесные животные кашляют и чихают, становятся слабыми и больными.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929354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00760" y="1"/>
            <a:ext cx="3143240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24 апреля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ДОБРОГО ЗДОРОВЬЯ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4578" name="Picture 2" descr="C:\Documents and Settings\direktor\Мои документы\Для Брянска\Опасны и вредн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5786478" cy="628654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43625" y="1214422"/>
            <a:ext cx="3000375" cy="5643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Учащиеся 5 «А» школы №1 приняли участие в необычном мероприятии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«Опасны и вредны».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Это был суд над вредными привычками, со своими обвиняемыми - сигаретами,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алкоголем, наркотиками;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потерпевшим – организмом  человека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присяжными заседателями - учащимися   5 класса.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     Выяснив все обстоятельства дела, суд признал обвиняемых – виновными и приговорил к изгнанию из жизни </a:t>
            </a:r>
            <a:r>
              <a:rPr lang="ru-RU" sz="29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человека.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29313" y="214313"/>
            <a:ext cx="3000375" cy="342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24 апреля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ДОБРОГО ЗДОРОВЬЯ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«Искусственный рай»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выставка-размышление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5602" name="Picture 2" descr="C:\Documents and Settings\direktor\Мои документы\Для Брянска2\Искусств р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42905" y="785792"/>
            <a:ext cx="6286540" cy="528641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29313" y="214313"/>
            <a:ext cx="3000375" cy="342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25 апреля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ДОБРОЙ ПАМЯТИ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«Имею честь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служить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тебе - Россия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выставка 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патриотической книги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6626" name="Picture 2" descr="C:\Documents and Settings\direktor\Мои документы\Для Брянска2\Имею че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8625" y="750075"/>
            <a:ext cx="6286541" cy="53578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29313" y="214313"/>
            <a:ext cx="3000375" cy="342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25 апреля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ДОБРОЙ ПАМЯТИ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«Солдатская слава»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выставка-память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C:\Documents and Settings\direktor\Мои документы\SN859901.JPG"/>
          <p:cNvPicPr>
            <a:picLocks noChangeAspect="1" noChangeArrowheads="1"/>
          </p:cNvPicPr>
          <p:nvPr/>
        </p:nvPicPr>
        <p:blipFill>
          <a:blip r:embed="rId2" cstate="print"/>
          <a:srcRect l="5282"/>
          <a:stretch>
            <a:fillRect/>
          </a:stretch>
        </p:blipFill>
        <p:spPr bwMode="auto">
          <a:xfrm rot="5400000">
            <a:off x="-23857" y="904845"/>
            <a:ext cx="597700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29322" y="1"/>
            <a:ext cx="3000375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25 апреля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ДОБРОЙ ПАМЯТИ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«Защищая Отчизну в боях »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час мужества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57884" y="1785927"/>
            <a:ext cx="307183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Учащиеся 2 «Б» класса  школы  №4 перелистали страницы истории нашей страны и познакомились с подвигом великих полководцев – </a:t>
            </a: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А. Невского,                 Д. Донского, </a:t>
            </a: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А. Суворова ,           М. Кутузова. Ребята узнали интересные факты о сражениях на Куликовском и Бородинском полях, «заглянули» в знаменитую книгу генералиссимуса </a:t>
            </a: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А. Суворова «Наука побеждать».   </a:t>
            </a:r>
            <a:endParaRPr lang="ru-RU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27650" name="Picture 2" descr="C:\Documents and Settings\direktor\Мои документы\2\Защищая Отчизну.JPG"/>
          <p:cNvPicPr>
            <a:picLocks noChangeAspect="1" noChangeArrowheads="1"/>
          </p:cNvPicPr>
          <p:nvPr/>
        </p:nvPicPr>
        <p:blipFill>
          <a:blip r:embed="rId2" cstate="print"/>
          <a:srcRect r="9302"/>
          <a:stretch>
            <a:fillRect/>
          </a:stretch>
        </p:blipFill>
        <p:spPr bwMode="auto">
          <a:xfrm>
            <a:off x="357158" y="357166"/>
            <a:ext cx="5214974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29313" y="214313"/>
            <a:ext cx="3000375" cy="342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29322" y="357166"/>
            <a:ext cx="3000375" cy="3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26 апреля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ЕДИНЫЙ ДЕНЬ ДЕЙСТВИЙ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«Сельхозпалы под контроль!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Сохраняем леса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сохраняем Россию»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«Сохраним лес»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радиобеседа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8" name="Рисунок 7" descr="C:\Documents and Settings\direktor\Рабочий стол\фото\ради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357850" cy="628654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cdn.bolshoyvopros.ru/files/users/images/e8/57/e85725e8af0049c2ac52d1eef6b058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429288" cy="642942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282" y="500042"/>
            <a:ext cx="550072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такое добро? Это счастья кусочек,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свежего воздуха, ветра глоточек.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 его подари, и оно возвернется,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кого-то сильней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просто сердце забьется.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купить это слово и не продать,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Подарить его можно иль просто отдать…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Безвозмездно, не требуя денег обратно,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все очень просто и очень понятно.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вам будем дарить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всю неделю добро,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вам, дети, на сердце – Стало тепло?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же каждый его ощутит, улыбнется,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улыбкой оно к вам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тот час же вернется!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4" descr="http://im3-tub-ru.yandex.net/i?id=77407978-17-72&amp;n=21"/>
          <p:cNvPicPr>
            <a:picLocks noChangeAspect="1" noChangeArrowheads="1"/>
          </p:cNvPicPr>
          <p:nvPr/>
        </p:nvPicPr>
        <p:blipFill>
          <a:blip r:embed="rId2" cstate="print"/>
          <a:srcRect l="5952" t="4857" r="7143" b="6500"/>
          <a:stretch>
            <a:fillRect/>
          </a:stretch>
        </p:blipFill>
        <p:spPr bwMode="auto">
          <a:xfrm>
            <a:off x="6072198" y="214290"/>
            <a:ext cx="2786082" cy="2857520"/>
          </a:xfrm>
          <a:prstGeom prst="rect">
            <a:avLst/>
          </a:prstGeom>
          <a:noFill/>
        </p:spPr>
      </p:pic>
      <p:pic>
        <p:nvPicPr>
          <p:cNvPr id="10" name="Picture 2" descr="http://im6-tub-ru.yandex.net/i?id=140988526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14752"/>
            <a:ext cx="2762269" cy="2857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0"/>
            <a:ext cx="3357554" cy="14287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Comic Sans MS" pitchFamily="66" charset="0"/>
              </a:rPr>
              <a:t>21 апреля</a:t>
            </a:r>
            <a:r>
              <a:rPr lang="ru-RU" sz="2000" b="1" dirty="0" smtClean="0">
                <a:solidFill>
                  <a:srgbClr val="FFC000"/>
                </a:solidFill>
              </a:rPr>
              <a:t/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Comic Sans MS" pitchFamily="66" charset="0"/>
              </a:rPr>
              <a:t>ДЕНЬ ДОБРЫХ </a:t>
            </a:r>
            <a:r>
              <a:rPr lang="ru-RU" sz="2000" b="1" dirty="0" smtClean="0">
                <a:solidFill>
                  <a:srgbClr val="FFC000"/>
                </a:solidFill>
                <a:latin typeface="Comic Sans MS" pitchFamily="66" charset="0"/>
              </a:rPr>
              <a:t>ПОСТУПКОВ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omic Sans MS" pitchFamily="66" charset="0"/>
              </a:rPr>
            </a:br>
            <a:endParaRPr lang="ru-RU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1" name="Picture 1" descr="C:\Documents and Settings\direktor\Мои документы\Для Брянска\доброе дело.JPG"/>
          <p:cNvPicPr>
            <a:picLocks noChangeAspect="1" noChangeArrowheads="1"/>
          </p:cNvPicPr>
          <p:nvPr/>
        </p:nvPicPr>
        <p:blipFill>
          <a:blip r:embed="rId2" cstate="print"/>
          <a:srcRect l="14377" t="12780" r="19062"/>
          <a:stretch>
            <a:fillRect/>
          </a:stretch>
        </p:blipFill>
        <p:spPr bwMode="auto">
          <a:xfrm>
            <a:off x="285720" y="285728"/>
            <a:ext cx="5357850" cy="6215106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715008" y="1041023"/>
            <a:ext cx="342899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1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Урок доброты по произведениям В.Осеевой «Всяк человек по делу познаётся» был проведен для учащихся 2-х классов гимназии.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    В ходе мероприятия ребята слушали рассказы В.Осеевой и пытались понять правильно ли поступили герои, надо ли дожидаться беды, или можно найти добрые  дела в обычной жизни.</a:t>
            </a:r>
          </a:p>
          <a:p>
            <a:pPr marL="0" marR="0" lvl="0" indent="0" algn="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14290"/>
            <a:ext cx="3000396" cy="45005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21 апреля</a:t>
            </a:r>
            <a:r>
              <a:rPr lang="ru-RU" sz="20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ru-RU" sz="20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ДЕНЬ ДОБРЫХ ПОСТУПКОВ</a:t>
            </a:r>
            <a:b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/>
                </a:solidFill>
              </a:rPr>
              <a:t> «Доброе  дело – хорошее настроение»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творческая лаборатори</a:t>
            </a:r>
            <a:r>
              <a:rPr lang="ru-RU" sz="1800" dirty="0" smtClean="0">
                <a:solidFill>
                  <a:schemeClr val="bg1"/>
                </a:solidFill>
              </a:rPr>
              <a:t>я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23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Вот такое дерево  добрых поступков «выросло» в библиотеке, где каждый из ребят нарисовал </a:t>
            </a:r>
            <a:br>
              <a:rPr lang="ru-RU" sz="23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на листьях свои</a:t>
            </a:r>
            <a:br>
              <a:rPr lang="ru-RU" sz="23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добрые дела. 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429288" cy="642942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C:\Documents and Settings\direktor\Мои документы\Для Брянска\доброе дел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35785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429288" cy="642942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929313" y="214313"/>
            <a:ext cx="3000375" cy="342900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21 апреля</a:t>
            </a:r>
            <a: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/>
            </a:r>
            <a:b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</a:br>
            <a: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0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ДЕНЬ ДОБРЫХ </a:t>
            </a:r>
            <a: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ПОСТУПКОВ</a:t>
            </a:r>
            <a:b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ru-RU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«Добрые сказки»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i="1" dirty="0" smtClean="0">
                <a:solidFill>
                  <a:schemeClr val="bg1"/>
                </a:solidFill>
              </a:rPr>
              <a:t>выставка-игрушка</a:t>
            </a:r>
            <a:endParaRPr lang="ru-RU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9457" name="Picture 1" descr="C:\Documents and Settings\direktor\Мои документы\Для Брянска2\Добрые сказ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8626" y="750079"/>
            <a:ext cx="6286542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29313" y="214313"/>
            <a:ext cx="3000375" cy="171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22 апреля</a:t>
            </a:r>
            <a:r>
              <a:rPr kumimoji="0" lang="ru-RU" sz="2400" b="1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ДОБРЫХ ДРУЗЕЙ ПРИРОДЫ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1507" name="Picture 3" descr="C:\Documents and Settings\direktor\Мои документы\Для Брянска\Мы с природою друзья.JPG"/>
          <p:cNvPicPr>
            <a:picLocks noChangeAspect="1" noChangeArrowheads="1"/>
          </p:cNvPicPr>
          <p:nvPr/>
        </p:nvPicPr>
        <p:blipFill>
          <a:blip r:embed="rId2" cstate="print"/>
          <a:srcRect r="30000"/>
          <a:stretch>
            <a:fillRect/>
          </a:stretch>
        </p:blipFill>
        <p:spPr bwMode="auto">
          <a:xfrm>
            <a:off x="285720" y="285728"/>
            <a:ext cx="5357850" cy="628654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715008" y="1428736"/>
            <a:ext cx="3428992" cy="5429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Уникальная возможность проявить свою эрудицию  в ходе викторины «Мы с природою друзья» представилась учащимся 3 классов. Ребята погрузились  в удивительный мир природы, узнали множество ее тайн и загадок. Школьники рассуждали  о том, что нужно делать, чтобы бережно относиться к окружающей среде.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86446" y="0"/>
            <a:ext cx="3071834" cy="1714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22 апреля</a:t>
            </a:r>
            <a:r>
              <a:rPr kumimoji="0" lang="ru-RU" sz="2200" b="1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ДОБРЫХ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ДРУЗЕЙ ПРИРОДЫ</a:t>
            </a:r>
            <a:r>
              <a:rPr kumimoji="0" lang="ru-RU" sz="2200" b="0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 smtClean="0">
              <a:solidFill>
                <a:srgbClr val="0066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2530" name="Picture 2" descr="C:\Documents and Settings\direktor\Мои документы\Для Брянска\Природа рождает крас.JPG"/>
          <p:cNvPicPr>
            <a:picLocks noChangeAspect="1" noChangeArrowheads="1"/>
          </p:cNvPicPr>
          <p:nvPr/>
        </p:nvPicPr>
        <p:blipFill>
          <a:blip r:embed="rId2" cstate="print"/>
          <a:srcRect l="13333" r="16191"/>
          <a:stretch>
            <a:fillRect/>
          </a:stretch>
        </p:blipFill>
        <p:spPr bwMode="auto">
          <a:xfrm>
            <a:off x="285720" y="285728"/>
            <a:ext cx="5357850" cy="6286544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5008" y="1484784"/>
            <a:ext cx="3428992" cy="54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Час экологических открытий «Природа рождает красоту»  познакомил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учащихся </a:t>
            </a:r>
            <a:endParaRPr lang="ru-RU" sz="2000" dirty="0" smtClean="0">
              <a:solidFill>
                <a:schemeClr val="bg1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6 «Б» класса гимназии </a:t>
            </a: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замечательными местами нашей планеты, над красотами которых природа трудилась тысячелетиями и которые необходимо сохранить для потомков. Ребята с помощью слайд-презентации побывали на нескольких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континентах. Смогли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заглянуть в пещеру Фразасси, постоять рядом с гейзерами Исландии, подняться на гору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Эверест и многое другое.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29313" y="214313"/>
            <a:ext cx="3000375" cy="342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22 апреля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ДОБРЫХ ДРУЗЕЙ ПРИРОДЫ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«Дом. Семья. Природа»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выставка-викторина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 20-летию журнала «Муравейник»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Рисунок 6" descr="C:\Users\Comp\Desktop\муравейник2.JPG"/>
          <p:cNvPicPr/>
          <p:nvPr/>
        </p:nvPicPr>
        <p:blipFill>
          <a:blip r:embed="rId2" cstate="print"/>
          <a:srcRect t="4785" r="1142" b="4206"/>
          <a:stretch>
            <a:fillRect/>
          </a:stretch>
        </p:blipFill>
        <p:spPr bwMode="auto">
          <a:xfrm rot="16200000">
            <a:off x="-178625" y="750073"/>
            <a:ext cx="6286541" cy="535784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5500726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142853"/>
            <a:ext cx="3143251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23 апреля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ДЕНЬ ВОСПИТАНИЯ ДОБРОТЫ</a:t>
            </a:r>
          </a:p>
          <a:p>
            <a:pPr lvl="0" algn="ctr">
              <a:spcBef>
                <a:spcPct val="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147" name="Picture 3" descr="C:\Documents and Settings\direktor\Мои документы\Для Брянска\семь я и все.JPG"/>
          <p:cNvPicPr>
            <a:picLocks noChangeAspect="1" noChangeArrowheads="1"/>
          </p:cNvPicPr>
          <p:nvPr/>
        </p:nvPicPr>
        <p:blipFill>
          <a:blip r:embed="rId2" cstate="print"/>
          <a:srcRect r="5333"/>
          <a:stretch>
            <a:fillRect/>
          </a:stretch>
        </p:blipFill>
        <p:spPr bwMode="auto">
          <a:xfrm>
            <a:off x="285720" y="285728"/>
            <a:ext cx="5357850" cy="628654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857884" y="1500173"/>
            <a:ext cx="3000375" cy="5072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1800"/>
              </a:lnSpc>
              <a:spcBef>
                <a:spcPct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 семейном кафе «Семь Я и все вместе добры и дружны»  собрались учащиеся 4 классов гимназии с родителями 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Умение дружить и совершать добро продемонстрировали семьи Поздняковых, Мельниковых, Панасенко, Дробыш. Самой эрудированной,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весёлой и дружной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была признана семья Дробыш.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462</Words>
  <Application>Microsoft Office PowerPoint</Application>
  <PresentationFormat>Экран (4:3)</PresentationFormat>
  <Paragraphs>80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УЧРЕЖДЕНИЕ КУЛЬТУРЫ «НОВОЗЫБКОВСКАЯ ГОРОДСКАЯ  ЦЕНТРАЛИЗОВАННАЯ БИБЛИОТЕЧНАЯ СИСТЕМА» ДЕТСКАЯ БИБЛИОТЕКА</vt:lpstr>
      <vt:lpstr>Слайд 2</vt:lpstr>
      <vt:lpstr>21 апреля  ДЕНЬ ДОБРЫХ ПОСТУПКОВ </vt:lpstr>
      <vt:lpstr>21 апреля ДЕНЬ ДОБРЫХ ПОСТУПКОВ   «Доброе  дело – хорошее настроение»  творческая лаборатория  Вот такое дерево  добрых поступков «выросло» в библиотеке, где каждый из ребят нарисовал   на листьях свои  добрые дела. </vt:lpstr>
      <vt:lpstr> 21 апреля  ДЕНЬ ДОБРЫХ ПОСТУПКОВ   «Добрые сказки»  выставка-игрушка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pk3</dc:creator>
  <cp:lastModifiedBy>Admin</cp:lastModifiedBy>
  <cp:revision>76</cp:revision>
  <dcterms:created xsi:type="dcterms:W3CDTF">2014-04-25T09:30:54Z</dcterms:created>
  <dcterms:modified xsi:type="dcterms:W3CDTF">2014-04-30T11:08:04Z</dcterms:modified>
</cp:coreProperties>
</file>