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872" y="-5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0E8D-1B0A-4A2D-A457-A25A3E78B903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Fcy;&amp;ocy;&amp;tcy;&amp;ocy;&amp;rcy;&amp;acy;&amp;mcy;&amp;kcy;&amp;icy; &amp;scy; &amp;pcy;&amp;ocy;&amp;lcy;&amp;iecy;&amp;vcy;&amp;ycy;&amp;mcy;&amp;icy; &amp;tscy;&amp;vcy;&amp;iecy;&amp;tcy;&amp;acy;&amp;mcy;&amp;icy;, &amp;mcy;&amp;acy;&amp;kcy;&amp;acy;&amp;mcy;&amp;icy; &amp;icy; &amp;ncy;&amp;acy;&amp;rcy;&amp;tscy;&amp;icy;&amp;scy;&amp;scy;&amp;acy;&amp;mcy;&amp;icy;"/>
          <p:cNvPicPr>
            <a:picLocks noChangeAspect="1" noChangeArrowheads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5715008"/>
            <a:ext cx="6858000" cy="342899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14290" y="6084168"/>
            <a:ext cx="66437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Марафон достижений 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«Отдай спорту время, взамен – здоровье»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состоялся для старшеклассников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Новозыбковской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детской библиотеке.  Каждый черпает в спорте  что-то своё. Для одних  спорт - яркое зрелище, для других – средство укрепления здоровья, третьи избирают спорт своей профессией.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ходе мероприятия ребята узнали о выдающихся спортсменах и приняли участие в викторине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«Вокруг спорта за здоровьем».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508105"/>
            <a:ext cx="6858000" cy="64633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latin typeface="a_AlbionicTitulInfl" pitchFamily="34" charset="-52"/>
              </a:rPr>
              <a:t>30 МАРТА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00628"/>
            <a:ext cx="1857340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26" y="5000628"/>
            <a:ext cx="1714488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5000628"/>
            <a:ext cx="1714488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12" y="5000628"/>
            <a:ext cx="1714488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43</cp:revision>
  <dcterms:created xsi:type="dcterms:W3CDTF">2015-02-02T10:43:45Z</dcterms:created>
  <dcterms:modified xsi:type="dcterms:W3CDTF">2015-04-06T12:29:01Z</dcterms:modified>
</cp:coreProperties>
</file>