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36" y="13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://dsp.odnoklassniki.ru/getTheme?photoId=391&amp;type=51"/>
          <p:cNvPicPr>
            <a:picLocks noChangeAspect="1" noChangeArrowheads="1"/>
          </p:cNvPicPr>
          <p:nvPr/>
        </p:nvPicPr>
        <p:blipFill>
          <a:blip r:embed="rId2" cstate="print"/>
          <a:srcRect l="20891"/>
          <a:stretch>
            <a:fillRect/>
          </a:stretch>
        </p:blipFill>
        <p:spPr bwMode="auto">
          <a:xfrm>
            <a:off x="1" y="5143504"/>
            <a:ext cx="6858000" cy="400049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7166" y="6000761"/>
            <a:ext cx="627445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Ученики 6 класса школы №9 посетили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урок-познание «Хитрая природа»,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подготовленный сотрудниками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Новозыбковской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детской библиотеки.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Ребята увидели ролики о метаморфозе насекомых и мимикрии животных, прослушали информацию об удивительных способностях и хитростях  выживания под землёй кротов. Самое древнее животное - крокодил,  поразил учащихся своими повадками - как хищника, так и нежной матери. </a:t>
            </a:r>
          </a:p>
          <a:p>
            <a:pPr algn="ctr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643571"/>
            <a:ext cx="6858000" cy="52322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Zanesennyj" pitchFamily="82" charset="0"/>
              </a:rPr>
              <a:t>27 февраля</a:t>
            </a:r>
          </a:p>
        </p:txBody>
      </p:sp>
      <p:pic>
        <p:nvPicPr>
          <p:cNvPr id="21" name="Picture 6" descr="RRC New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375"/>
          <a:stretch>
            <a:fillRect/>
          </a:stretch>
        </p:blipFill>
        <p:spPr bwMode="auto">
          <a:xfrm flipH="1">
            <a:off x="4357694" y="5429256"/>
            <a:ext cx="735802" cy="668871"/>
          </a:xfrm>
          <a:prstGeom prst="rect">
            <a:avLst/>
          </a:prstGeom>
          <a:noFill/>
        </p:spPr>
      </p:pic>
      <p:pic>
        <p:nvPicPr>
          <p:cNvPr id="13" name="Picture 6" descr="RRC New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375"/>
          <a:stretch>
            <a:fillRect/>
          </a:stretch>
        </p:blipFill>
        <p:spPr bwMode="auto">
          <a:xfrm>
            <a:off x="1714488" y="5357818"/>
            <a:ext cx="735802" cy="668871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b="24766"/>
          <a:stretch>
            <a:fillRect/>
          </a:stretch>
        </p:blipFill>
        <p:spPr bwMode="auto">
          <a:xfrm>
            <a:off x="-1" y="0"/>
            <a:ext cx="6895561" cy="5072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10" descr="http://dsp.odnoklassniki.ru/getTheme?photoId=286&amp;type=5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42900" y="5000628"/>
            <a:ext cx="3714800" cy="839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0" descr="http://dsp.odnoklassniki.ru/getTheme?photoId=286&amp;type=5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8" y="5000628"/>
            <a:ext cx="3857676" cy="839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62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49</cp:revision>
  <dcterms:created xsi:type="dcterms:W3CDTF">2015-02-02T10:43:45Z</dcterms:created>
  <dcterms:modified xsi:type="dcterms:W3CDTF">2015-03-11T11:21:38Z</dcterms:modified>
</cp:coreProperties>
</file>