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13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11.03.2015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dsp.odnoklassniki.ru/getTheme?photoId=391&amp;type=51"/>
          <p:cNvPicPr>
            <a:picLocks noChangeAspect="1" noChangeArrowheads="1"/>
          </p:cNvPicPr>
          <p:nvPr/>
        </p:nvPicPr>
        <p:blipFill>
          <a:blip r:embed="rId2" cstate="print"/>
          <a:srcRect l="20891"/>
          <a:stretch>
            <a:fillRect/>
          </a:stretch>
        </p:blipFill>
        <p:spPr bwMode="auto">
          <a:xfrm>
            <a:off x="0" y="5357818"/>
            <a:ext cx="6858000" cy="378618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14290" y="6215074"/>
            <a:ext cx="6643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акции «1418 секунд Великого подвига»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дошкольников  в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Новозыбковской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детской библиотеке состоялись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громкие чтения «Живая память о былом».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Малыши прослушали рассказ С.Алексеева «Первый ночной таран» и узнали о подвигах защитников Москвы, которые они совершили в 1941году.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RRC New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75"/>
          <a:stretch>
            <a:fillRect/>
          </a:stretch>
        </p:blipFill>
        <p:spPr bwMode="auto">
          <a:xfrm flipH="1">
            <a:off x="4357694" y="5429256"/>
            <a:ext cx="342893" cy="311702"/>
          </a:xfrm>
          <a:prstGeom prst="rect">
            <a:avLst/>
          </a:prstGeom>
          <a:noFill/>
        </p:spPr>
      </p:pic>
      <p:pic>
        <p:nvPicPr>
          <p:cNvPr id="16" name="Picture 6" descr="RRC New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375"/>
          <a:stretch>
            <a:fillRect/>
          </a:stretch>
        </p:blipFill>
        <p:spPr bwMode="auto">
          <a:xfrm>
            <a:off x="2071678" y="5357818"/>
            <a:ext cx="428628" cy="38963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5357818"/>
            <a:ext cx="6858000" cy="5232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Zanesennyj" pitchFamily="82" charset="0"/>
              </a:rPr>
              <a:t>27 февраля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858000" cy="485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 descr="70 лет Великой Победе: помним, чтим, гордимся! :: Новости :: ТВ Центр - Официальный сайт телекомпании"/>
          <p:cNvPicPr/>
          <p:nvPr/>
        </p:nvPicPr>
        <p:blipFill>
          <a:blip r:embed="rId6" cstate="print"/>
          <a:srcRect l="7752" t="10915" r="8638" b="12324"/>
          <a:stretch>
            <a:fillRect/>
          </a:stretch>
        </p:blipFill>
        <p:spPr bwMode="auto">
          <a:xfrm>
            <a:off x="428604" y="285720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http://dsp.odnoklassniki.ru/getTheme?photoId=286&amp;type=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42900" y="4714876"/>
            <a:ext cx="3857676" cy="83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0" descr="http://dsp.odnoklassniki.ru/getTheme?photoId=286&amp;type=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62" y="4714876"/>
            <a:ext cx="3714776" cy="839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48</cp:revision>
  <dcterms:created xsi:type="dcterms:W3CDTF">2015-02-02T10:43:45Z</dcterms:created>
  <dcterms:modified xsi:type="dcterms:W3CDTF">2015-03-11T11:21:22Z</dcterms:modified>
</cp:coreProperties>
</file>