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2046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Fcy;&amp;ocy;&amp;tcy;&amp;ocy;&amp;rcy;&amp;acy;&amp;mcy;&amp;kcy;&amp;icy; &amp;scy; &amp;pcy;&amp;ocy;&amp;lcy;&amp;iecy;&amp;vcy;&amp;ycy;&amp;mcy;&amp;icy; &amp;tscy;&amp;vcy;&amp;iecy;&amp;tcy;&amp;acy;&amp;mcy;&amp;icy;, &amp;mcy;&amp;acy;&amp;kcy;&amp;acy;&amp;mcy;&amp;icy; &amp;icy; &amp;ncy;&amp;acy;&amp;rcy;&amp;tscy;&amp;icy;&amp;scy;&amp;scy;&amp;acy;&amp;mcy;&amp;icy;"/>
          <p:cNvPicPr>
            <a:picLocks noChangeAspect="1" noChangeArrowheads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5715008"/>
            <a:ext cx="6858000" cy="34289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5508105"/>
            <a:ext cx="68580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a_AlbionicTitulInfl" pitchFamily="34" charset="-52"/>
              </a:rPr>
              <a:t>1 АПРЕЛЯ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90" y="6084168"/>
            <a:ext cx="66437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Учащиеся младших классов посетили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утренник «Дружба начинается с улыбки».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Ребята познакомились с творчеством детского писателя Михаила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Пляцковского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его увлекательными и познавательными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стихами и сказками. Не оставила никого равнодушными музыкальная игра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«От улыбки станет всем светлей», где участники вспоминали песни, написанные на стихи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Пляцковского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8"/>
            <a:ext cx="1857340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26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12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43</cp:revision>
  <dcterms:created xsi:type="dcterms:W3CDTF">2015-02-02T10:43:45Z</dcterms:created>
  <dcterms:modified xsi:type="dcterms:W3CDTF">2015-04-07T08:49:12Z</dcterms:modified>
</cp:coreProperties>
</file>