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734" y="7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dsp.odnoklassniki.ru/getTheme?photoId=391&amp;type=51"/>
          <p:cNvPicPr>
            <a:picLocks noChangeAspect="1" noChangeArrowheads="1"/>
          </p:cNvPicPr>
          <p:nvPr/>
        </p:nvPicPr>
        <p:blipFill>
          <a:blip r:embed="rId2" cstate="print"/>
          <a:srcRect l="20891"/>
          <a:stretch>
            <a:fillRect/>
          </a:stretch>
        </p:blipFill>
        <p:spPr bwMode="auto">
          <a:xfrm>
            <a:off x="0" y="5643570"/>
            <a:ext cx="6858000" cy="350043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16632" y="6215074"/>
            <a:ext cx="6741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Новозыбковской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детской библиотеке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старшеклассников состоялся патриотический час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«Учись у героев Отчизну любить».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котором  ребята узнали о героях отечественной истории с древности до наших дней. Школьники смогли оценить величие воинского и гражданского подвига тех, кому выпал жребий защищать родную землю.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RRC New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75"/>
          <a:stretch>
            <a:fillRect/>
          </a:stretch>
        </p:blipFill>
        <p:spPr bwMode="auto">
          <a:xfrm flipH="1">
            <a:off x="4429132" y="5715008"/>
            <a:ext cx="714380" cy="649397"/>
          </a:xfrm>
          <a:prstGeom prst="rect">
            <a:avLst/>
          </a:prstGeom>
          <a:noFill/>
        </p:spPr>
      </p:pic>
      <p:pic>
        <p:nvPicPr>
          <p:cNvPr id="16" name="Picture 6" descr="RRC New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75"/>
          <a:stretch>
            <a:fillRect/>
          </a:stretch>
        </p:blipFill>
        <p:spPr bwMode="auto">
          <a:xfrm>
            <a:off x="1571612" y="5715008"/>
            <a:ext cx="735802" cy="66887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5643570"/>
            <a:ext cx="6858000" cy="5232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Zanesennyj" pitchFamily="82" charset="0"/>
              </a:rPr>
              <a:t>11 февраля</a:t>
            </a:r>
          </a:p>
        </p:txBody>
      </p:sp>
      <p:pic>
        <p:nvPicPr>
          <p:cNvPr id="17" name="Рисунок 16" descr="70 лет Великой Победе: помним, чтим, гордимся! :: Новости :: ТВ Центр - Официальный сайт телекомпании"/>
          <p:cNvPicPr/>
          <p:nvPr/>
        </p:nvPicPr>
        <p:blipFill>
          <a:blip r:embed="rId5" cstate="print"/>
          <a:srcRect l="7752" t="10915" r="8638" b="12324"/>
          <a:stretch>
            <a:fillRect/>
          </a:stretch>
        </p:blipFill>
        <p:spPr bwMode="auto">
          <a:xfrm>
            <a:off x="785794" y="857224"/>
            <a:ext cx="1344922" cy="88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0" descr="http://dsp.odnoklassniki.ru/getTheme?photoId=286&amp;type=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24" y="5000628"/>
            <a:ext cx="3714776" cy="83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4" name="Picture 10" descr="http://dsp.odnoklassniki.ru/getTheme?photoId=286&amp;type=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42900" y="5000628"/>
            <a:ext cx="3857676" cy="83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37</cp:revision>
  <dcterms:created xsi:type="dcterms:W3CDTF">2015-02-02T10:43:45Z</dcterms:created>
  <dcterms:modified xsi:type="dcterms:W3CDTF">2015-02-17T08:09:28Z</dcterms:modified>
</cp:coreProperties>
</file>