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83" r:id="rId4"/>
    <p:sldId id="262" r:id="rId5"/>
    <p:sldId id="269" r:id="rId6"/>
    <p:sldId id="271" r:id="rId7"/>
    <p:sldId id="270" r:id="rId8"/>
    <p:sldId id="266" r:id="rId9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80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0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2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908925" y="4314825"/>
            <a:ext cx="2911475" cy="374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5F0B3-EE2F-473F-B110-9087A8FDDA01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4350"/>
            <a:ext cx="640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33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ECE6A-CD26-44F9-AC61-428C66B1B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F5F2C-C5F0-4ABE-AEF2-BACD8DF58C77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CCB55-D6A7-484E-8109-05110FDCA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2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 dirty="0"/>
            </a:lvl1pPr>
          </a:lstStyle>
          <a:p>
            <a:pPr>
              <a:defRPr/>
            </a:pPr>
            <a:fld id="{7A7B8AFC-1A71-40DC-86F8-173B170A7797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4E9E4-0B18-49A1-8D1E-1DF3CB434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2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8"/>
          <p:cNvSpPr txBox="1"/>
          <p:nvPr/>
        </p:nvSpPr>
        <p:spPr>
          <a:xfrm>
            <a:off x="476250" y="93345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10983913" y="27019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 dirty="0"/>
            </a:lvl1pPr>
          </a:lstStyle>
          <a:p>
            <a:pPr>
              <a:defRPr/>
            </a:pPr>
            <a:fld id="{7C032F84-92C8-4FA6-BFC9-8E5201C5C899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8BBB0-0D8E-4647-84CB-D02F91637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2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675" y="379413"/>
            <a:ext cx="2911475" cy="365125"/>
          </a:xfrm>
        </p:spPr>
        <p:txBody>
          <a:bodyPr/>
          <a:lstStyle>
            <a:lvl1pPr algn="r">
              <a:defRPr dirty="0"/>
            </a:lvl1pPr>
          </a:lstStyle>
          <a:p>
            <a:pPr>
              <a:defRPr/>
            </a:pPr>
            <a:fld id="{2CF6BB84-E3FD-41DD-B19C-F680416C3317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3B03-EA82-491E-805B-2EDBE470F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1CCCE-7238-4B98-9715-6FE9BCBBB9D9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5D92A-2D30-4381-A65A-AE44BB107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30304-7C61-48D9-AFFD-156D2E242A1B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C5E69-0D8F-467B-A93C-973DC789F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E1257-F072-42DF-B9B5-53736DB6ED30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3A0AC-31F5-40AB-B66F-2398E1AF4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2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813675" y="379413"/>
            <a:ext cx="2911475" cy="365125"/>
          </a:xfrm>
        </p:spPr>
        <p:txBody>
          <a:bodyPr/>
          <a:lstStyle>
            <a:lvl1pPr algn="r">
              <a:defRPr dirty="0"/>
            </a:lvl1pPr>
          </a:lstStyle>
          <a:p>
            <a:pPr>
              <a:defRPr/>
            </a:pPr>
            <a:fld id="{3F7AFDCD-FCCA-4122-889F-5902F5813AF1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CB325-304D-490E-BF16-52729A9A5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90747-52E1-4F4A-A990-89DF780AA906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1A48E-6A1F-4E80-ABE6-97B8D3A44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2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 dirty="0"/>
            </a:lvl1pPr>
          </a:lstStyle>
          <a:p>
            <a:pPr>
              <a:defRPr/>
            </a:pPr>
            <a:fld id="{E325C662-1B44-4A42-B323-55D60872AAF1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350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8280F-BE72-4ECE-BF31-A59A1BBD3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32658-06B9-4D59-BE94-CF63D1347424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AAAB5-FACE-4CEC-85AC-2ADD88337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EF961-1443-436E-B327-8433497BEC59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1B19B-DFD8-4C13-8CEE-B1A4C4E37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6FAD9-9D9A-4947-84BA-B176EAD7A6F6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FE9C9-D05F-4AF2-B175-B319B8526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4E2DC-D102-4DF6-96BE-04F860240F09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36081-F5DA-47C1-92EF-E81CB9FC8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3E7E2-1748-403A-9B74-081227AAA2BC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D4B66-4BD9-4FBF-A92E-BFEB326DB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05BBD-21C5-4E5A-AA53-417CB3232435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8A0F1-27F9-4B52-B734-B7B33AC7F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2-HD-TOP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121920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3588"/>
            <a:ext cx="8610600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193925"/>
            <a:ext cx="10820400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4725" y="6356350"/>
            <a:ext cx="2911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6CC739-E90E-46DA-8151-D604093A470A}" type="datetimeFigureOut">
              <a:rPr lang="en-US"/>
              <a:pPr>
                <a:defRPr/>
              </a:pPr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1AD208-757A-4E38-8612-C418E8A4B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  <p:sldLayoutId id="2147483667" r:id="rId3"/>
    <p:sldLayoutId id="2147483664" r:id="rId4"/>
    <p:sldLayoutId id="2147483663" r:id="rId5"/>
    <p:sldLayoutId id="2147483662" r:id="rId6"/>
    <p:sldLayoutId id="2147483661" r:id="rId7"/>
    <p:sldLayoutId id="2147483660" r:id="rId8"/>
    <p:sldLayoutId id="2147483659" r:id="rId9"/>
    <p:sldLayoutId id="2147483658" r:id="rId10"/>
    <p:sldLayoutId id="2147483668" r:id="rId11"/>
    <p:sldLayoutId id="2147483669" r:id="rId12"/>
    <p:sldLayoutId id="2147483670" r:id="rId13"/>
    <p:sldLayoutId id="2147483657" r:id="rId14"/>
    <p:sldLayoutId id="2147483656" r:id="rId15"/>
    <p:sldLayoutId id="2147483655" r:id="rId16"/>
    <p:sldLayoutId id="2147483671" r:id="rId17"/>
  </p:sldLayoutIdLst>
  <p:txStyles>
    <p:titleStyle>
      <a:lvl1pPr algn="r" rtl="0" fontAlgn="base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2pPr>
      <a:lvl3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3pPr>
      <a:lvl4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4pPr>
      <a:lvl5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819" y="2850804"/>
            <a:ext cx="11571316" cy="182562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b="1" dirty="0">
                <a:solidFill>
                  <a:srgbClr val="660066"/>
                </a:solidFill>
              </a:rPr>
              <a:t>Информационный проект «Семья в объективе» </a:t>
            </a:r>
            <a:endParaRPr lang="ru-RU" sz="5400" b="1" dirty="0">
              <a:solidFill>
                <a:srgbClr val="660066"/>
              </a:solidFill>
            </a:endParaRPr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18131" y="1369025"/>
            <a:ext cx="11377659" cy="1559099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>
                <a:solidFill>
                  <a:srgbClr val="000066"/>
                </a:solidFill>
              </a:rPr>
              <a:t>Муниципальное бюджетное учреждение культуры «Централизованная система детских библиотек г. Брянска»</a:t>
            </a:r>
          </a:p>
          <a:p>
            <a:pPr algn="ctr"/>
            <a:endParaRPr lang="ru-RU" b="1" dirty="0">
              <a:solidFill>
                <a:srgbClr val="000066"/>
              </a:solidFill>
            </a:endParaRPr>
          </a:p>
          <a:p>
            <a:pPr algn="ctr"/>
            <a:r>
              <a:rPr lang="ru-RU" sz="2400" b="1" dirty="0">
                <a:solidFill>
                  <a:srgbClr val="000066"/>
                </a:solidFill>
              </a:rPr>
              <a:t>                Центральная детская библиотека им. М. Горького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6" y="1963473"/>
            <a:ext cx="964651" cy="9646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28" y="72338"/>
            <a:ext cx="1562638" cy="1531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0495" y="1"/>
            <a:ext cx="1441314" cy="141316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CA9BF5-9AA8-4A0E-0125-9500A5AE9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825500"/>
            <a:ext cx="6032500" cy="6032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7C860-4DFB-1547-2DE3-6C6CCC13D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BC3130-B671-84DC-7C28-44D2B8F60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1219816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11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906" y="145130"/>
            <a:ext cx="1225466" cy="1201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906" y="145130"/>
            <a:ext cx="1225466" cy="12015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942" y="-88842"/>
            <a:ext cx="12349942" cy="69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82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906" y="145130"/>
            <a:ext cx="1225466" cy="12015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172364" cy="29094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665" y="1803861"/>
            <a:ext cx="5512261" cy="31006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41221"/>
            <a:ext cx="5172364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50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906" y="145130"/>
            <a:ext cx="1225466" cy="1201532"/>
          </a:xfrm>
          <a:prstGeom prst="rect">
            <a:avLst/>
          </a:prstGeom>
        </p:spPr>
      </p:pic>
      <p:pic>
        <p:nvPicPr>
          <p:cNvPr id="1026" name="Picture 2" descr="https://downloader.disk.yandex.ru/preview/03086438a3c45ed85ce05e681ee07f717d12c9fc66ab033ac3277628dc1b211d/6717ed13/kMDR7rqbFLlDueYmkUXFfdkQ_kPjHiHcjeF-VjGV7f8C8M5OlaET8VMlBMgKbdq2DOEth5K2SvJZdU1Z910_dQ%3D%3D?uid=0&amp;filename=07.jpg&amp;disposition=inline&amp;hash=&amp;limit=0&amp;content_type=image%2Fjpeg&amp;owner_uid=0&amp;tknv=v2&amp;size=1678x8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48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906" y="145130"/>
            <a:ext cx="1225466" cy="12015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54976" y="2305230"/>
            <a:ext cx="8828115" cy="200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Электронный ресурс:</a:t>
            </a:r>
            <a:endParaRPr lang="ru-RU" sz="2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объективе. – Текст. Изображение: электронные // Детские библиотеки города Брянска: [сайт]. – URL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955716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1054</TotalTime>
  <Words>54</Words>
  <Application>Microsoft Office PowerPoint</Application>
  <PresentationFormat>Широкоэкранный</PresentationFormat>
  <Paragraphs>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Times New Roman</vt:lpstr>
      <vt:lpstr>След самолета</vt:lpstr>
      <vt:lpstr>Информационный проект «Семья в объективе»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</dc:creator>
  <cp:lastModifiedBy>Пользователь</cp:lastModifiedBy>
  <cp:revision>58</cp:revision>
  <dcterms:created xsi:type="dcterms:W3CDTF">2019-11-13T18:12:41Z</dcterms:created>
  <dcterms:modified xsi:type="dcterms:W3CDTF">2024-12-12T06:30:23Z</dcterms:modified>
</cp:coreProperties>
</file>