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08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318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9" r:id="rId25"/>
    <p:sldId id="310" r:id="rId26"/>
    <p:sldId id="311" r:id="rId27"/>
    <p:sldId id="313" r:id="rId28"/>
    <p:sldId id="315" r:id="rId29"/>
    <p:sldId id="316" r:id="rId30"/>
    <p:sldId id="317" r:id="rId31"/>
    <p:sldId id="31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jpeg"/><Relationship Id="rId7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8.pn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8.png"/><Relationship Id="rId7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8.pn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8.png"/><Relationship Id="rId7" Type="http://schemas.openxmlformats.org/officeDocument/2006/relationships/image" Target="../media/image7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.png"/><Relationship Id="rId7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78.jpeg"/><Relationship Id="rId5" Type="http://schemas.openxmlformats.org/officeDocument/2006/relationships/image" Target="../media/image3.png"/><Relationship Id="rId10" Type="http://schemas.openxmlformats.org/officeDocument/2006/relationships/image" Target="../media/image77.png"/><Relationship Id="rId4" Type="http://schemas.openxmlformats.org/officeDocument/2006/relationships/image" Target="../media/image9.jpe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8.pn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я\Desktop\Акция Муравейник\МУРАВЕЙ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29495">
            <a:off x="4389672" y="3489653"/>
            <a:ext cx="2047547" cy="285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356992"/>
            <a:ext cx="2149205" cy="3148585"/>
          </a:xfrm>
          <a:prstGeom prst="rect">
            <a:avLst/>
          </a:prstGeom>
          <a:noFill/>
        </p:spPr>
      </p:pic>
      <p:pic>
        <p:nvPicPr>
          <p:cNvPr id="3" name="Picture 5" descr="D:\картинки\22150-10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3293510"/>
            <a:ext cx="3564490" cy="35644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3861048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Сроки проведения: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1 марта по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декабря 2014 года.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764704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Экологическая акция </a:t>
            </a:r>
            <a:endParaRPr lang="ru-RU" sz="3600" i="1" u="sng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132856"/>
            <a:ext cx="8712968" cy="12833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«Журналу  «Муравейник» – 20 лет!»</a:t>
            </a:r>
            <a:endParaRPr lang="ru-RU" sz="54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" name="Picture 3" descr="D:\Мои документы\СЕМИНАРЫ БОДБ\Семинар  ПО КРАЕВЕДЕНИЮ\ЖУРНАЛ\фото 2 DSC059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88640"/>
            <a:ext cx="2346516" cy="19619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4" cstate="print"/>
          <a:srcRect l="18532" r="18259"/>
          <a:stretch>
            <a:fillRect/>
          </a:stretch>
        </p:blipFill>
        <p:spPr bwMode="auto">
          <a:xfrm rot="2463712">
            <a:off x="1350614" y="-687292"/>
            <a:ext cx="3625625" cy="395654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1052736"/>
            <a:ext cx="3600400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 МБУК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«Мглинская МЦБС»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SC033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573016"/>
            <a:ext cx="3143272" cy="2774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DSC033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97840"/>
            <a:ext cx="4105896" cy="276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55576" y="2492896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Информационный час «Журналу «Муравейник» - 20 лет!», выставка журнала «Муравейник».</a:t>
            </a:r>
          </a:p>
        </p:txBody>
      </p:sp>
      <p:pic>
        <p:nvPicPr>
          <p:cNvPr id="48130" name="Picture 2" descr="Периодические издания ДЕТСКАЯ БИБЛИОТЕКА ГОРОДА СТРОИТЕЛЬ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0232" y="260648"/>
            <a:ext cx="1999531" cy="22424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419671" y="-1126714"/>
            <a:ext cx="4350356" cy="474742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0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836712"/>
            <a:ext cx="424847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– структурное подразделение МБУК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«Дятьковская МЦРБ»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708920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Игровое мероприятие  «Путешествие в Журляндию или самый классный «Муравейник».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Муравейник 4, 20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509120"/>
            <a:ext cx="1338114" cy="1869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28" name="Picture 4" descr="С Свирель купить онлайн - Коллекция рефератов по биологии, георгафии и ОБЖ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509120"/>
            <a:ext cx="1294924" cy="1844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30" name="Picture 6" descr="Журнал Муравейник. Подписка на журналы. Подписаться на Мурав…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4509120"/>
            <a:ext cx="1340792" cy="1840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32" name="Picture 8" descr="Детские журналы о животных и природе - Форум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581128"/>
            <a:ext cx="1305342" cy="1766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234" name="Picture 10" descr="Муравейник. Николай Старченко (редактор) . 2013-05-52 2007. Покупайте книги по низким ценам в интернет-магазине &quot;Все книги Росс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581128"/>
            <a:ext cx="1284362" cy="1767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292722" y="-880946"/>
            <a:ext cx="3958132" cy="4319398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-243408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908720"/>
            <a:ext cx="381642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– филиал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«Выгоничский КПЦ»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я\Desktop\Акция Муравейник\Выгоничи\DSC06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645024"/>
            <a:ext cx="3374498" cy="2530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C:\Users\я\Desktop\Акция Муравейник\Выгоничи\DSC06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645024"/>
            <a:ext cx="3405715" cy="2554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115616" y="2564904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 любимого журнала «Журналу «Муравейник» – 20 лет!»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292722" y="-880946"/>
            <a:ext cx="3958132" cy="4319398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-243408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42976" y="785794"/>
            <a:ext cx="414340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отдел МБУК «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Карачевская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МРБ им.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Баранских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Н.Н. и Н.В.»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2564904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страницам любимого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журнала «Журналу «Муравейник» – 20 лет!»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pic>
        <p:nvPicPr>
          <p:cNvPr id="11" name="Picture 2" descr="G:\Акция Муравейник\Карачев\P10209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500437"/>
            <a:ext cx="3786182" cy="283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158571" y="-931185"/>
            <a:ext cx="4066720" cy="4437898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-243408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836712"/>
            <a:ext cx="352839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«Детская библиотека» МБУК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«МБ Дубровского района»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:\Users\я\Desktop\Акция Муравейник\Дубровка\DSCF2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522" y="4005064"/>
            <a:ext cx="4065042" cy="2286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C:\Users\я\Desktop\Акция Муравейник\Дубровка\DSCF27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77072"/>
            <a:ext cx="3929090" cy="2210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2564904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«Муравейник» – ежемесячный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журнал о природе и животных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семейного чтения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839286" y="-778646"/>
            <a:ext cx="3685786" cy="4022195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836712"/>
            <a:ext cx="309634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обслуживания читателей – детей МБУК «Сещинская ПЦБ»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User\Рабочий стол\Новая папка\SAM_175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9540" b="14302"/>
          <a:stretch/>
        </p:blipFill>
        <p:spPr bwMode="auto">
          <a:xfrm>
            <a:off x="251520" y="2492896"/>
            <a:ext cx="2736304" cy="3672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 descr="C:\Documents and Settings\User\Рабочий стол\Новая папка\SAM_172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11835"/>
          <a:stretch/>
        </p:blipFill>
        <p:spPr bwMode="auto">
          <a:xfrm>
            <a:off x="6012160" y="4221088"/>
            <a:ext cx="2786082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 descr="C:\Documents and Settings\User\Рабочий стол\Новая папка\SAM_1726.JPG"/>
          <p:cNvPicPr/>
          <p:nvPr/>
        </p:nvPicPr>
        <p:blipFill>
          <a:blip r:embed="rId7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2771800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843808" y="2780928"/>
            <a:ext cx="29523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Обзор – путешествие у выставки «ПРИРОДА  - это  ДОМ, в котором   МЫ ЖИВЕМ!».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0"/>
            <a:ext cx="2025352" cy="2025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335232" y="-823733"/>
            <a:ext cx="3685786" cy="402219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836712"/>
            <a:ext cx="338437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обслуживания детей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МБУК «Жуковская МЦБ»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08920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«Муравейнику» - 20! С юбилеем, любимый журнал!»</a:t>
            </a:r>
          </a:p>
          <a:p>
            <a:endParaRPr lang="ru-RU" sz="28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3">
              <a:buFont typeface="Wingdings" pitchFamily="2" charset="2"/>
              <a:buChar char="ü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Слайд-беседа «Путешествие по страницам «Муравейника»»</a:t>
            </a:r>
          </a:p>
          <a:p>
            <a:endParaRPr lang="ru-RU" sz="2800" b="1" dirty="0" smtClean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Слайд-викторина «В гостях у «Муравейника»».</a:t>
            </a: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1308418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335232" y="-823733"/>
            <a:ext cx="3685786" cy="4022195"/>
          </a:xfrm>
          <a:prstGeom prst="rect">
            <a:avLst/>
          </a:prstGeom>
          <a:noFill/>
        </p:spPr>
      </p:pic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836712"/>
            <a:ext cx="3384376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«Новозыбковская городская ЦБС»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1308418" cy="1916832"/>
          </a:xfrm>
          <a:prstGeom prst="rect">
            <a:avLst/>
          </a:prstGeom>
          <a:noFill/>
        </p:spPr>
      </p:pic>
      <p:pic>
        <p:nvPicPr>
          <p:cNvPr id="7" name="Рисунок 6" descr="C:\Users\Comp\Desktop\муравейник2.JPG"/>
          <p:cNvPicPr/>
          <p:nvPr/>
        </p:nvPicPr>
        <p:blipFill>
          <a:blip r:embed="rId6" cstate="print"/>
          <a:srcRect t="4785" r="1142" b="4206"/>
          <a:stretch>
            <a:fillRect/>
          </a:stretch>
        </p:blipFill>
        <p:spPr bwMode="auto">
          <a:xfrm rot="16200000">
            <a:off x="438949" y="3097555"/>
            <a:ext cx="3657590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Comp\Desktop\муравейник4.JPG"/>
          <p:cNvPicPr/>
          <p:nvPr/>
        </p:nvPicPr>
        <p:blipFill>
          <a:blip r:embed="rId7" cstate="print"/>
          <a:srcRect l="10033" t="12046" r="25473"/>
          <a:stretch>
            <a:fillRect/>
          </a:stretch>
        </p:blipFill>
        <p:spPr bwMode="auto">
          <a:xfrm>
            <a:off x="5004048" y="3356992"/>
            <a:ext cx="3286148" cy="2962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23928" y="1988840"/>
            <a:ext cx="522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– викторина «Дом. Семья. Природа» (по страницам журнала «Муравейник»)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D:\Мои документы\СЕМИНАРЫ БОДБ\Акция Муравейник\новозыбков\муравейник\Фото0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03221">
            <a:off x="175627" y="2233951"/>
            <a:ext cx="3599629" cy="2699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D:\Мои документы\СЕМИНАРЫ БОДБ\Акция Муравейник\новозыбков\муравейник\Фото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429000"/>
            <a:ext cx="3464378" cy="259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D:\Мои документы\СЕМИНАРЫ БОДБ\Акция Муравейник\новозыбков\муравейник\Фото0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4259">
            <a:off x="5405936" y="2252061"/>
            <a:ext cx="3550362" cy="2662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547664" y="260648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Викторина «Журналу «Муравейник» – 20 лет!»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D:\картинки\22150-10.jpe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0"/>
            <a:ext cx="2520280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983273" y="-1088416"/>
            <a:ext cx="4176782" cy="455800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692696"/>
            <a:ext cx="3384376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Центральная детская библиотека -  структурное подразделение РМУК «Почепская МБ»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7140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1308418" cy="1916832"/>
          </a:xfrm>
          <a:prstGeom prst="rect">
            <a:avLst/>
          </a:prstGeom>
          <a:noFill/>
        </p:spPr>
      </p:pic>
      <p:pic>
        <p:nvPicPr>
          <p:cNvPr id="7" name="Picture 2" descr="C:\Users\я\Desktop\Акция Муравейник\почеп\IMG_61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789040"/>
            <a:ext cx="3894538" cy="2596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C:\Users\я\Desktop\Акция Муравейник\почеп\IMG_61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132856"/>
            <a:ext cx="2880320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95536" y="2564904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Занимательный час «Мир забавных</a:t>
            </a:r>
          </a:p>
          <a:p>
            <a:pPr algn="ctr">
              <a:buNone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животных» ( по страницам «Муравейника»)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D:\Мои документы\СЕМИНАРЫ БОДБ\Семинар  ПО КРАЕВЕДЕНИЮ\ЖУРНАЛ\фото 1 DSC058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484784"/>
            <a:ext cx="322424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D:\Мои документы\СЕМИНАРЫ БОДБ\Семинар  ПО КРАЕВЕДЕНИЮ\ЖУРНАЛ\фото 3 DSC05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05064"/>
            <a:ext cx="322959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2420888"/>
            <a:ext cx="52565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Заседание круглого стола, посвященное  празднованию 20-ти летнего юбилея журнала для семейного чтения «Муравейник» в рамках областного семинара для специалистов  детских  библиотек  области  «Библиотечное краеведение в системе сохранения и популяризации культурно - исторического наследия родного края»</a:t>
            </a:r>
            <a:endParaRPr lang="ru-RU" sz="2000" b="1" dirty="0" smtClean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5" cstate="print"/>
          <a:srcRect l="18532" r="18259"/>
          <a:stretch>
            <a:fillRect/>
          </a:stretch>
        </p:blipFill>
        <p:spPr bwMode="auto">
          <a:xfrm rot="2463712">
            <a:off x="1083931" y="-780826"/>
            <a:ext cx="3535944" cy="3858676"/>
          </a:xfrm>
          <a:prstGeom prst="rect">
            <a:avLst/>
          </a:prstGeom>
          <a:noFill/>
        </p:spPr>
      </p:pic>
      <p:pic>
        <p:nvPicPr>
          <p:cNvPr id="9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47664" y="836712"/>
            <a:ext cx="273630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ГБУК «Брянская областная детская библиотека»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0"/>
            <a:ext cx="1357570" cy="1988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169411" y="-854979"/>
            <a:ext cx="3899046" cy="425491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836712"/>
            <a:ext cx="3384376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«Библиотека города Фокино»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7140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1308418" cy="1916832"/>
          </a:xfrm>
          <a:prstGeom prst="rect">
            <a:avLst/>
          </a:prstGeom>
          <a:noFill/>
        </p:spPr>
      </p:pic>
      <p:pic>
        <p:nvPicPr>
          <p:cNvPr id="7" name="Picture 4" descr="C:\Users\я\Desktop\Акция Муравейник\муравейник фокино\P10802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55013"/>
            <a:ext cx="3960440" cy="2970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C:\Users\я\Desktop\Акция Муравейник\муравейник фокино\P10802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573016"/>
            <a:ext cx="4003948" cy="300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39552" y="2420888"/>
            <a:ext cx="7956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 интересных сообщений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«Лошадь – удивительное создание природы»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по материалам журнала «Муравейник»)</a:t>
            </a:r>
            <a:endParaRPr lang="ru-RU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888767" y="-1224477"/>
            <a:ext cx="5020059" cy="557421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1052736"/>
            <a:ext cx="4248472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– структурное подразделение МБУК «Центр по работе с учреждениями культуры Навлинского городского поселения»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0"/>
            <a:ext cx="1308418" cy="1916832"/>
          </a:xfrm>
          <a:prstGeom prst="rect">
            <a:avLst/>
          </a:prstGeom>
          <a:noFill/>
        </p:spPr>
      </p:pic>
      <p:pic>
        <p:nvPicPr>
          <p:cNvPr id="11" name="Picture 2" descr="D:\Мои документы\СЕМИНАРЫ БОДБ\Акция Муравейник\Навля\Муравейник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365104"/>
            <a:ext cx="2664295" cy="1998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D:\Мои документы\СЕМИНАРЫ БОДБ\Акция Муравейник\Навля\Муравейни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4365104"/>
            <a:ext cx="2664296" cy="199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 descr="D:\Мои документы\СЕМИНАРЫ БОДБ\Акция Муравейник\Навля\нвля 1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4365104"/>
            <a:ext cx="2566633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23528" y="2828836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 журнала  «Муравейник» -</a:t>
            </a:r>
          </a:p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«С  юбилеем, «Муравейник!»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Закладки «Журналу «Муравейник»  -  20 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015040" y="-1088645"/>
            <a:ext cx="4199714" cy="46633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764704"/>
            <a:ext cx="3744416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– структурное подразделение МБУК «МЦБ Трубчевского района»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0"/>
            <a:ext cx="1308418" cy="1916832"/>
          </a:xfrm>
          <a:prstGeom prst="rect">
            <a:avLst/>
          </a:prstGeom>
          <a:noFill/>
        </p:spPr>
      </p:pic>
      <p:pic>
        <p:nvPicPr>
          <p:cNvPr id="15" name="Picture 2" descr="муравей 0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852936"/>
            <a:ext cx="1950665" cy="3480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3" descr="муравей 0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916832"/>
            <a:ext cx="2467897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 descr="IMG_125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149080"/>
            <a:ext cx="2970708" cy="2228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2051720" y="24928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Викторина </a:t>
            </a:r>
          </a:p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 страницам журнала </a:t>
            </a:r>
          </a:p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«Муравейник»</a:t>
            </a:r>
            <a:endParaRPr lang="ru-RU" sz="2800" dirty="0" smtClean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015040" y="-1088645"/>
            <a:ext cx="4199714" cy="46633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9632" y="764704"/>
            <a:ext cx="345638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«ЦБС городского округа Сызрань» Детская библиотека-филиал №16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Н.И. Подлесовой</a:t>
            </a:r>
            <a:r>
              <a:rPr lang="ru-RU" sz="2000" dirty="0" smtClean="0"/>
              <a:t> 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1308418" cy="1916832"/>
          </a:xfrm>
          <a:prstGeom prst="rect">
            <a:avLst/>
          </a:prstGeom>
          <a:noFill/>
        </p:spPr>
      </p:pic>
      <p:pic>
        <p:nvPicPr>
          <p:cNvPr id="11" name="Picture 2" descr="D:\Мои документы\СЕМИНАРЫ БОДБ\Акция Муравейник\Акция Сызрань\DSCN0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276872"/>
            <a:ext cx="2520280" cy="189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3" descr="D:\Мои документы\СЕМИНАРЫ БОДБ\Акция Муравейник\Акция Сызрань\DSCN04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88640"/>
            <a:ext cx="2448272" cy="1779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D:\Мои документы\СЕМИНАРЫ БОДБ\Акция Муравейник\Акция Сызрань\DSCN04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4437112"/>
            <a:ext cx="2465247" cy="1848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4" descr="D:\Мои документы\СЕМИНАРЫ БОДБ\Акция Муравейник\Акция Сызрань\DSCN04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3140968"/>
            <a:ext cx="226825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2771800" y="2708920"/>
            <a:ext cx="3384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«Наш добрый друг и помощник» - к 20-летию журнала «Муравейник»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Фото – выставка «Экология природы» с журналом «Муравейник»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Уголок любознательных «Затейные задачи» с журналом «Муравейник».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«Путешествие в мир природы с журналом «Муравейник»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к 20 – летию  журнала «Муравейник»).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891171" y="-760117"/>
            <a:ext cx="3687209" cy="40942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764704"/>
            <a:ext cx="3312368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Библиотека-филиал № 13 МБУ «ЦБС городского округа Сызрань»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1308418" cy="1916832"/>
          </a:xfrm>
          <a:prstGeom prst="rect">
            <a:avLst/>
          </a:prstGeom>
          <a:noFill/>
        </p:spPr>
      </p:pic>
      <p:pic>
        <p:nvPicPr>
          <p:cNvPr id="15" name="Picture 6" descr="D:\Мои документы\СЕМИНАРЫ БОДБ\Акция Муравейник\Сызрань\DSCN0060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204864"/>
            <a:ext cx="3132348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D:\Мои документы\СЕМИНАРЫ БОДБ\Акция Муравейник\Сызрань\DSCN01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717032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51520" y="2348880"/>
            <a:ext cx="5183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Экспозиция к Дню птиц  с использованием материалов  журнала «Муравейник» с участием писателя -  композитора </a:t>
            </a:r>
          </a:p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Юдиной  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891171" y="-760117"/>
            <a:ext cx="3687209" cy="40942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87624" y="620688"/>
            <a:ext cx="3456384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«ЦБС  городского округа Сызрань» Центральная детская библиотека  им. А. Гайдара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1308418" cy="1916832"/>
          </a:xfrm>
          <a:prstGeom prst="rect">
            <a:avLst/>
          </a:prstGeom>
          <a:noFill/>
        </p:spPr>
      </p:pic>
      <p:pic>
        <p:nvPicPr>
          <p:cNvPr id="10" name="Picture 4" descr="D:\Мои документы\СЕМИНАРЫ БОДБ\Акция Муравейник\сызрань3\сызрань\IMG_05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509120"/>
            <a:ext cx="4176798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 descr="D:\Мои документы\СЕМИНАРЫ БОДБ\Акция Муравейник\сызрань3\сызрань\IMG_05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789040"/>
            <a:ext cx="3311746" cy="2483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D:\Мои документы\СЕМИНАРЫ БОДБ\Акция Муравейник\сызрань3\сызрань\IMG_05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620688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51520" y="2708920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«Муравейнику» - 20 лет!» </a:t>
            </a:r>
          </a:p>
          <a:p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(в рамках Недели  экологических знаний)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«Наш друг - «Муравейник» 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- путешествие «Наш друг - «Муравейник»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891171" y="-760117"/>
            <a:ext cx="3687209" cy="40942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764704"/>
            <a:ext cx="3456384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«Централизованная система детских библиотек г. Брянска»</a:t>
            </a:r>
            <a:endParaRPr lang="ru-RU" sz="2000" b="1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0"/>
            <a:ext cx="1308418" cy="191683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27584" y="2492896"/>
            <a:ext cx="7380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Информационная интернет-акция «Юбилей любимого журнала» в социальных сетях:</a:t>
            </a:r>
          </a:p>
        </p:txBody>
      </p:sp>
      <p:pic>
        <p:nvPicPr>
          <p:cNvPr id="15" name="Picture 2" descr="Периодические издания ДЕТСКАЯ БИБЛИОТЕКА ГОРОДА СТРОИТЕЛЬ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04664"/>
            <a:ext cx="1678495" cy="1882425"/>
          </a:xfrm>
          <a:prstGeom prst="rect">
            <a:avLst/>
          </a:prstGeom>
          <a:noFill/>
        </p:spPr>
      </p:pic>
      <p:pic>
        <p:nvPicPr>
          <p:cNvPr id="16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2780928"/>
            <a:ext cx="1308418" cy="1916832"/>
          </a:xfrm>
          <a:prstGeom prst="rect">
            <a:avLst/>
          </a:prstGeom>
          <a:noFill/>
        </p:spPr>
      </p:pic>
      <p:pic>
        <p:nvPicPr>
          <p:cNvPr id="17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725144"/>
            <a:ext cx="1308418" cy="1916832"/>
          </a:xfrm>
          <a:prstGeom prst="rect">
            <a:avLst/>
          </a:prstGeom>
          <a:noFill/>
        </p:spPr>
      </p:pic>
      <p:pic>
        <p:nvPicPr>
          <p:cNvPr id="18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4437112"/>
            <a:ext cx="2025352" cy="2025352"/>
          </a:xfrm>
          <a:prstGeom prst="rect">
            <a:avLst/>
          </a:prstGeom>
          <a:noFill/>
        </p:spPr>
      </p:pic>
      <p:pic>
        <p:nvPicPr>
          <p:cNvPr id="19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48880"/>
            <a:ext cx="2025352" cy="2025352"/>
          </a:xfrm>
          <a:prstGeom prst="rect">
            <a:avLst/>
          </a:prstGeom>
          <a:noFill/>
        </p:spPr>
      </p:pic>
      <p:pic>
        <p:nvPicPr>
          <p:cNvPr id="22" name="Picture 6" descr="Иконка facebook, фейсбук, размер 128x128 id40150 iconbird.co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931005">
            <a:off x="6544484" y="3601285"/>
            <a:ext cx="981429" cy="981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Иконка bishop, размер 128x128 id48162 iconbird.co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24039">
            <a:off x="1147127" y="3388504"/>
            <a:ext cx="927885" cy="927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Скачать Социальные сети для бизнеса (2014) CamRip бесплатн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924944"/>
            <a:ext cx="360040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" name="Picture 2" descr="http://stelya.if.ua/images/od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4710670">
            <a:off x="6230931" y="5597215"/>
            <a:ext cx="915963" cy="908936"/>
          </a:xfrm>
          <a:prstGeom prst="rect">
            <a:avLst/>
          </a:prstGeom>
          <a:noFill/>
        </p:spPr>
      </p:pic>
      <p:pic>
        <p:nvPicPr>
          <p:cNvPr id="21" name="Picture 4" descr="Компания Интерсвязь - Пользователи заставили &quot;В Контакте&quot; отказаться от комментариев к статусам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69112">
            <a:off x="1730134" y="5431848"/>
            <a:ext cx="991391" cy="877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018620" y="-585423"/>
            <a:ext cx="3471797" cy="385504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15616" y="1052736"/>
            <a:ext cx="3312368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ДОД «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Навлинский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детско-юношеский центр»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0"/>
            <a:ext cx="1308418" cy="1916832"/>
          </a:xfrm>
          <a:prstGeom prst="rect">
            <a:avLst/>
          </a:prstGeom>
          <a:noFill/>
        </p:spPr>
      </p:pic>
      <p:pic>
        <p:nvPicPr>
          <p:cNvPr id="23" name="Picture 2" descr="C:\Documents and Settings\Admin\Рабочий стол\сайт Навля\2014-06-20 13.38.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88640"/>
            <a:ext cx="2736304" cy="2052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4" descr="C:\Documents and Settings\Admin\Рабочий стол\сайт Навля\14032586956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437112"/>
            <a:ext cx="2860576" cy="2145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3" descr="C:\Documents and Settings\Admin\Рабочий стол\сайт Навля\140325642976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2348880"/>
            <a:ext cx="2664296" cy="199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5" descr="C:\Documents and Settings\Admin\Рабочий стол\сайт Навля\14032587473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2636912"/>
            <a:ext cx="4824536" cy="3618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 descr="F:\акция областной детской библиотеки\зажигая не сожги\2014-06-06 13.01.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4536504" cy="3402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F:\акция областной детской библиотеки\оникиенко\img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323528" y="260648"/>
            <a:ext cx="3223568" cy="2170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акция областной детской библиотеки\стрекоза\IMG_36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077072"/>
            <a:ext cx="2880320" cy="2160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F:\акция областной детской библиотеки\трифанов\2014-11-24 16.01.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005064"/>
            <a:ext cx="2940835" cy="2205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F:\акция областной детской библиотеки\трифанов\CAM00197.jpg"/>
          <p:cNvPicPr>
            <a:picLocks noChangeAspect="1" noChangeArrowheads="1"/>
          </p:cNvPicPr>
          <p:nvPr/>
        </p:nvPicPr>
        <p:blipFill>
          <a:blip r:embed="rId7" cstate="print"/>
          <a:srcRect r="15967"/>
          <a:stretch>
            <a:fillRect/>
          </a:stretch>
        </p:blipFill>
        <p:spPr bwMode="auto">
          <a:xfrm>
            <a:off x="323528" y="4149080"/>
            <a:ext cx="2339751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5" descr="D:\картинки\22150-10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4544" y="1340768"/>
            <a:ext cx="1979712" cy="197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 descr="C:\Documents and Settings\Admin\Рабочий стол\сайт Навля\14060985949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Admin\Рабочий стол\сайт Навля\1406098613754.jpg"/>
          <p:cNvPicPr>
            <a:picLocks noChangeAspect="1" noChangeArrowheads="1"/>
          </p:cNvPicPr>
          <p:nvPr/>
        </p:nvPicPr>
        <p:blipFill>
          <a:blip r:embed="rId4" cstate="print"/>
          <a:srcRect b="12195"/>
          <a:stretch>
            <a:fillRect/>
          </a:stretch>
        </p:blipFill>
        <p:spPr bwMode="auto">
          <a:xfrm>
            <a:off x="4788024" y="476672"/>
            <a:ext cx="393643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Admin\Рабочий стол\сайт Навля\IMG_0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293096"/>
            <a:ext cx="2828132" cy="2121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Documents and Settings\Admin\Рабочий стол\сайт Навля\IMGA03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21088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Documents and Settings\Admin\Рабочий стол\сайт Навля\IMGA04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93096"/>
            <a:ext cx="2911872" cy="2183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D:\картинки\22150-10.jpe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276872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C:\Users\user\Desktop\Муравейник\DSCN00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04664"/>
            <a:ext cx="5184576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259632" y="4797152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Слайд-презентация «С Юбилеем, любимый «Муравейник!» и электронная викторина «В гостях у «Муравейника»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D:\картинки\22150-1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2852936"/>
            <a:ext cx="2071702" cy="2071702"/>
          </a:xfrm>
          <a:prstGeom prst="rect">
            <a:avLst/>
          </a:prstGeom>
          <a:noFill/>
        </p:spPr>
      </p:pic>
      <p:pic>
        <p:nvPicPr>
          <p:cNvPr id="6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4005064"/>
            <a:ext cx="1619248" cy="2372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Documents and Settings\Admin\Рабочий стол\сайт Навля\SAM3138JPG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8640"/>
            <a:ext cx="2848011" cy="1896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Documents and Settings\Admin\Рабочий стол\сайт Навля\SAM3149JPG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76872"/>
            <a:ext cx="3027926" cy="2016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F:\акция областной детской библиотеки\педагогические чтения\SAM3179JPG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509120"/>
            <a:ext cx="3135832" cy="2088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F:\акция областной детской библиотеки\педагогические чтения\SAM3171JPG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548680"/>
            <a:ext cx="3500967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D:\картинки\22150-10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293096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1132751">
            <a:off x="1983287" y="2108299"/>
            <a:ext cx="6940841" cy="5181784"/>
          </a:xfrm>
          <a:prstGeom prst="rect">
            <a:avLst/>
          </a:prstGeom>
          <a:noFill/>
        </p:spPr>
      </p:pic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933056"/>
            <a:ext cx="2304256" cy="2304256"/>
          </a:xfrm>
          <a:prstGeom prst="rect">
            <a:avLst/>
          </a:prstGeom>
          <a:noFill/>
        </p:spPr>
      </p:pic>
      <p:pic>
        <p:nvPicPr>
          <p:cNvPr id="23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11929091">
            <a:off x="3606688" y="60991"/>
            <a:ext cx="4737690" cy="3729284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8973" y="0"/>
            <a:ext cx="1505027" cy="2204864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 rot="20861948">
            <a:off x="2880292" y="3738972"/>
            <a:ext cx="5686059" cy="218521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Дегтяревская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ПЦБ» (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Суражский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р-н)</a:t>
            </a:r>
          </a:p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«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Вьюковская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сельская библиотека» МБУК «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Дегтяревская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ПЦБ» (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Суражский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р-н)</a:t>
            </a:r>
          </a:p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Филиал «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Жастковская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сельская библиотека» МБУК «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Дегтяревская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ПЦБ» (</a:t>
            </a:r>
            <a:r>
              <a:rPr lang="ru-RU" sz="2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Суражский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р-н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МБУК «Районный 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культурно-досуговый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библиотечный центр» (г. Сураж)</a:t>
            </a:r>
          </a:p>
        </p:txBody>
      </p:sp>
      <p:sp>
        <p:nvSpPr>
          <p:cNvPr id="25" name="Прямоугольник 24"/>
          <p:cNvSpPr/>
          <p:nvPr/>
        </p:nvSpPr>
        <p:spPr>
          <a:xfrm rot="20861948">
            <a:off x="4259043" y="1174968"/>
            <a:ext cx="3334645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Вьюковская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СОШ» </a:t>
            </a:r>
          </a:p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Суражский</a:t>
            </a: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р-н)</a:t>
            </a:r>
          </a:p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«СОШ №1» (г. Сураж)</a:t>
            </a:r>
          </a:p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«СОШ №2» (г. Сураж)</a:t>
            </a:r>
          </a:p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«СОШ №3» ( г. Сураж)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2780928"/>
            <a:ext cx="5292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экологической акции </a:t>
            </a:r>
          </a:p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«Журналу «Муравейник»– 20 лет!»</a:t>
            </a:r>
          </a:p>
          <a:p>
            <a:pPr algn="ctr"/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также приняли участие :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Периодические издания ДЕТСКАЯ БИБЛИОТЕКА ГОРОДА СТРОИТЕЛЬ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188640"/>
            <a:ext cx="2232248" cy="2503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58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299955" y="-684454"/>
            <a:ext cx="3535944" cy="38586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03648" y="908720"/>
            <a:ext cx="312901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«Локотская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библиотека»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1357570" cy="1988840"/>
          </a:xfrm>
          <a:prstGeom prst="rect">
            <a:avLst/>
          </a:prstGeom>
          <a:noFill/>
        </p:spPr>
      </p:pic>
      <p:pic>
        <p:nvPicPr>
          <p:cNvPr id="8" name="Picture 2" descr="C:\Users\я\Desktop\л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924944"/>
            <a:ext cx="3312368" cy="2458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 descr="C:\Users\я\Desktop\л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924944"/>
            <a:ext cx="3434863" cy="2544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3528" y="558924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Викторина «По страницам журнала «Муравейник» в парке культуры и отдыха. </a:t>
            </a: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я\Desktop\2л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04664"/>
            <a:ext cx="3009900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:\Users\я\Desktop\ит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88640"/>
            <a:ext cx="3168351" cy="368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5" descr="D:\картинки\22150-1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1412776"/>
            <a:ext cx="2232248" cy="22322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95936" y="188640"/>
            <a:ext cx="48245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журнала «Муравейник» в Локотской детской библиотеке</a:t>
            </a:r>
          </a:p>
        </p:txBody>
      </p:sp>
      <p:pic>
        <p:nvPicPr>
          <p:cNvPr id="6" name="Picture 3" descr="C:\Users\я\Desktop\г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4126712"/>
            <a:ext cx="3312368" cy="2236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SDC17851"/>
          <p:cNvPicPr>
            <a:picLocks noChangeAspect="1" noChangeArrowheads="1"/>
          </p:cNvPicPr>
          <p:nvPr/>
        </p:nvPicPr>
        <p:blipFill>
          <a:blip r:embed="rId6" cstate="print"/>
          <a:srcRect t="9189" r="24081" b="17305"/>
          <a:stretch>
            <a:fillRect/>
          </a:stretch>
        </p:blipFill>
        <p:spPr bwMode="auto">
          <a:xfrm>
            <a:off x="5076056" y="2348880"/>
            <a:ext cx="3024336" cy="3903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7" cstate="print"/>
          <a:srcRect l="18532" r="18259"/>
          <a:stretch>
            <a:fillRect/>
          </a:stretch>
        </p:blipFill>
        <p:spPr bwMode="auto">
          <a:xfrm rot="16200000">
            <a:off x="3261063" y="5388009"/>
            <a:ext cx="1253722" cy="936104"/>
          </a:xfrm>
          <a:prstGeom prst="rect">
            <a:avLst/>
          </a:prstGeom>
          <a:noFill/>
        </p:spPr>
      </p:pic>
      <p:pic>
        <p:nvPicPr>
          <p:cNvPr id="9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7" cstate="print"/>
          <a:srcRect l="18532" r="18259"/>
          <a:stretch>
            <a:fillRect/>
          </a:stretch>
        </p:blipFill>
        <p:spPr bwMode="auto">
          <a:xfrm rot="20283735">
            <a:off x="3990092" y="5305187"/>
            <a:ext cx="1253722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255807" y="-925060"/>
            <a:ext cx="3960169" cy="43216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692696"/>
            <a:ext cx="3528392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Детская библиотека 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«Централизованная библиотечная  система</a:t>
            </a: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Клинцы»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я\Desktop\Акция Муравейник\муравейник КЛИНЦЫ\SAM_9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861048"/>
            <a:ext cx="3048781" cy="2286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SAM_99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764704"/>
            <a:ext cx="2980175" cy="2235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я\Desktop\Акция Муравейник\муравейник КЛИНЦЫ\SAM_1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2708920"/>
            <a:ext cx="237626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5" descr="D:\картинки\22150-10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5000612"/>
            <a:ext cx="1857388" cy="18573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627784" y="2636912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журнала «Жители лесного царства, зеленого государства», обзор журнала «Муравейник», зоовикторина по страницам «Муравейника» .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-171400"/>
            <a:ext cx="1308418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173112" y="-538032"/>
            <a:ext cx="3303012" cy="360448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5656" y="908720"/>
            <a:ext cx="2736304" cy="10801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МБУК «Суражская городская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детская библиотека»</a:t>
            </a:r>
            <a:endParaRPr kumimoji="0" lang="ru-RU" sz="2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Содержимое 3" descr="C:\Documents and Settings\Admin\Рабочий стол\Фото К\DSCN0094.jpg"/>
          <p:cNvPicPr>
            <a:picLocks/>
          </p:cNvPicPr>
          <p:nvPr/>
        </p:nvPicPr>
        <p:blipFill>
          <a:blip r:embed="rId4" cstate="print"/>
          <a:srcRect r="-67"/>
          <a:stretch>
            <a:fillRect/>
          </a:stretch>
        </p:blipFill>
        <p:spPr bwMode="auto">
          <a:xfrm>
            <a:off x="395536" y="3789040"/>
            <a:ext cx="316835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Documents and Settings\Admin\Рабочий стол\Фото К\DSCN009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861048"/>
            <a:ext cx="3312368" cy="2435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Admin\Рабочий стол\Фото К\DSCN0106.jpg"/>
          <p:cNvPicPr/>
          <p:nvPr/>
        </p:nvPicPr>
        <p:blipFill>
          <a:blip r:embed="rId6" cstate="print"/>
          <a:srcRect l="-650" t="6417" r="10994"/>
          <a:stretch>
            <a:fillRect/>
          </a:stretch>
        </p:blipFill>
        <p:spPr bwMode="auto">
          <a:xfrm>
            <a:off x="5652120" y="836712"/>
            <a:ext cx="3240360" cy="2575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67544" y="2564904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Читательская  конференция </a:t>
            </a:r>
          </a:p>
          <a:p>
            <a:pPr algn="ctr"/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«Н. Н. Старченко – «яркий певец природы».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16200000">
            <a:off x="3750063" y="5619089"/>
            <a:ext cx="923795" cy="1008112"/>
          </a:xfrm>
          <a:prstGeom prst="rect">
            <a:avLst/>
          </a:prstGeom>
          <a:noFill/>
        </p:spPr>
      </p:pic>
      <p:pic>
        <p:nvPicPr>
          <p:cNvPr id="12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0283735">
            <a:off x="4350131" y="5305188"/>
            <a:ext cx="1253722" cy="1368152"/>
          </a:xfrm>
          <a:prstGeom prst="rect">
            <a:avLst/>
          </a:prstGeom>
          <a:noFill/>
        </p:spPr>
      </p:pic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0"/>
            <a:ext cx="1308418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C:\Users\я\Desktop\Акция Муравейник\СУраж\юбилей журнла муравейник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321867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C:\Users\я\Desktop\Акция Муравейник\СУраж\юбилей журнла муравейник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3321867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3" descr="C:\Users\я\Desktop\Акция Муравейник\СУраж\юбилей журнла муравейник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0648"/>
            <a:ext cx="3240878" cy="2160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C:\Users\я\Desktop\Акция Муравейник\СУраж\юбилей журнла муравейник\img3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861048"/>
            <a:ext cx="3274345" cy="2182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2564904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Праздничное мероприятие </a:t>
            </a:r>
          </a:p>
          <a:p>
            <a:pPr algn="ctr">
              <a:buNone/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«В гостях у Муравейника»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D:\картинки\22150-10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3608" y="2492896"/>
            <a:ext cx="1497348" cy="1497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Фоны для презентаций powerpoint природа - перейти на фору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Много фото - бгаи курсы рисунка"/>
          <p:cNvPicPr>
            <a:picLocks noChangeAspect="1" noChangeArrowheads="1"/>
          </p:cNvPicPr>
          <p:nvPr/>
        </p:nvPicPr>
        <p:blipFill>
          <a:blip r:embed="rId3" cstate="print"/>
          <a:srcRect l="18532" r="18259"/>
          <a:stretch>
            <a:fillRect/>
          </a:stretch>
        </p:blipFill>
        <p:spPr bwMode="auto">
          <a:xfrm rot="2463712">
            <a:off x="1173111" y="-538031"/>
            <a:ext cx="3303012" cy="3604484"/>
          </a:xfrm>
          <a:prstGeom prst="rect">
            <a:avLst/>
          </a:prstGeom>
          <a:noFill/>
        </p:spPr>
      </p:pic>
      <p:pic>
        <p:nvPicPr>
          <p:cNvPr id="5" name="Picture 4" descr="D:\картинки\4310434-b8f684e74d5b1af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1308418" cy="1916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03648" y="908720"/>
            <a:ext cx="288032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по работе </a:t>
            </a:r>
          </a:p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детьми МБУК</a:t>
            </a:r>
          </a:p>
          <a:p>
            <a:pPr algn="ctr"/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«Погарская библиотека»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Documents and Settings\Admin\Рабочий стол\на сайт не сделанные\Погар\IMG_0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789040"/>
            <a:ext cx="3356651" cy="2389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C:\Users\я\Desktop\Акция Муравейник\Погар\IMG_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766194"/>
            <a:ext cx="3168352" cy="2376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Documents and Settings\Admin\Рабочий стол\на сайт не сделанные\Погар\IMG_00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49083">
            <a:off x="5515856" y="276422"/>
            <a:ext cx="3199991" cy="2687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-396552" y="2564904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 - путешествие «По страницам журнала «Муравейник»»</a:t>
            </a:r>
          </a:p>
        </p:txBody>
      </p:sp>
      <p:pic>
        <p:nvPicPr>
          <p:cNvPr id="3" name="Picture 4" descr="https://encrypted-tbn2.gstatic.com/images?q=tbn:ANd9GcRx3OrgchHajTn-Qy5WcSN9xS68n4BgT5ppzjnnnLWUwpYxmzSq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25352" cy="2025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731</Words>
  <Application>Microsoft Office PowerPoint</Application>
  <PresentationFormat>Экран (4:3)</PresentationFormat>
  <Paragraphs>97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акция «Журналу «Муравейник» – 20 лет!» сроки проведения  с 1 марта по 1 декабря 2014 года.</dc:title>
  <dc:creator>я</dc:creator>
  <cp:lastModifiedBy>я</cp:lastModifiedBy>
  <cp:revision>65</cp:revision>
  <dcterms:created xsi:type="dcterms:W3CDTF">2014-11-23T19:49:31Z</dcterms:created>
  <dcterms:modified xsi:type="dcterms:W3CDTF">2014-12-01T20:01:16Z</dcterms:modified>
</cp:coreProperties>
</file>