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80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21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9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4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09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9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6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05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28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63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EE725-9DAE-4950-A221-808804312C1E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A9823-E1CB-4C35-BF22-B0183DCEF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62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34CF0-1815-43B2-A966-CF948AA3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CF6323-9357-4D79-BCF0-B0D0F23605FC}"/>
              </a:ext>
            </a:extLst>
          </p:cNvPr>
          <p:cNvSpPr/>
          <p:nvPr/>
        </p:nvSpPr>
        <p:spPr>
          <a:xfrm>
            <a:off x="846348" y="0"/>
            <a:ext cx="77145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Квест-игра</a:t>
            </a:r>
          </a:p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«По следам Нового года»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310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5CD78A-9BD4-4E38-B5FC-79875703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AFE8DC-D176-4C3B-A989-BA87BF51958B}"/>
              </a:ext>
            </a:extLst>
          </p:cNvPr>
          <p:cNvSpPr/>
          <p:nvPr/>
        </p:nvSpPr>
        <p:spPr>
          <a:xfrm>
            <a:off x="1579320" y="196426"/>
            <a:ext cx="67473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Мастер-класс</a:t>
            </a:r>
          </a:p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«Волшебный фонарь»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883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DC885-3AFB-4A27-B4A1-48EDA6D9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0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6434D0-4283-4D8C-A821-FC3BEFF42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6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A7E69-E0A9-466E-A4EE-EFCD4DB4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0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8C26D-EAA1-41A6-8A1B-0C9A4EA8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9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.userapi.com/impg/fLlwvHh6ZKT6yG_6gOQf-OKpBmnsc69S7g26LA/Ui57Vm5sLy8.jpg?size=1280x853&amp;quality=96&amp;sign=e9b23d3df4e8cfd343422804b76e4fdc&amp;type=album">
            <a:extLst>
              <a:ext uri="{FF2B5EF4-FFF2-40B4-BE49-F238E27FC236}">
                <a16:creationId xmlns:a16="http://schemas.microsoft.com/office/drawing/2014/main" id="{F88BFF52-9A00-43DB-AEAB-693B7577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39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96E3D-21A8-4E61-A290-D6203B710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6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AC8FA0-406D-404B-9348-311CAF346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31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B49179-F483-425A-A106-6B94C320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3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203C3C-D3F2-429C-AFE1-BDFCCD9F8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2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439CC2-12FB-4637-9084-67DEDCFF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D916DF-6B5F-4931-BC8A-1212D4D75EC2}"/>
              </a:ext>
            </a:extLst>
          </p:cNvPr>
          <p:cNvSpPr/>
          <p:nvPr/>
        </p:nvSpPr>
        <p:spPr>
          <a:xfrm>
            <a:off x="1556108" y="0"/>
            <a:ext cx="67937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Мастер-класс</a:t>
            </a:r>
          </a:p>
          <a:p>
            <a:pPr algn="ctr"/>
            <a:r>
              <a:rPr lang="ru-RU" sz="4800" dirty="0">
                <a:ln w="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«Рождественский Ангел»</a:t>
            </a:r>
            <a:endParaRPr lang="ru-RU" sz="4800" b="0" cap="none" spc="0" dirty="0">
              <a:ln w="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1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B308F-AA7B-4BE9-96E2-1E35E2FA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2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C0779-2A33-4F4A-871E-E2E9220B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29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17</Words>
  <Application>Microsoft Office PowerPoint</Application>
  <PresentationFormat>Лист A4 (210x297 мм)</PresentationFormat>
  <Paragraphs>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2022-01-20T13:55:19Z</dcterms:created>
  <dcterms:modified xsi:type="dcterms:W3CDTF">2022-01-20T14:26:04Z</dcterms:modified>
</cp:coreProperties>
</file>